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.png"/><Relationship Id="rId7" Type="http://schemas.openxmlformats.org/officeDocument/2006/relationships/image" Target="../media/image5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.png"/><Relationship Id="rId7" Type="http://schemas.openxmlformats.org/officeDocument/2006/relationships/image" Target="../media/image6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73.png"/><Relationship Id="rId4" Type="http://schemas.openxmlformats.org/officeDocument/2006/relationships/image" Target="../media/image69.png"/><Relationship Id="rId9" Type="http://schemas.openxmlformats.org/officeDocument/2006/relationships/image" Target="../media/image7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5.png"/><Relationship Id="rId7" Type="http://schemas.openxmlformats.org/officeDocument/2006/relationships/image" Target="../media/image77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5.png"/><Relationship Id="rId7" Type="http://schemas.openxmlformats.org/officeDocument/2006/relationships/image" Target="../media/image8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image" Target="../media/image62.png"/><Relationship Id="rId4" Type="http://schemas.openxmlformats.org/officeDocument/2006/relationships/image" Target="../media/image63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5.png"/><Relationship Id="rId7" Type="http://schemas.openxmlformats.org/officeDocument/2006/relationships/image" Target="../media/image87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21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21.png"/><Relationship Id="rId7" Type="http://schemas.openxmlformats.org/officeDocument/2006/relationships/image" Target="../media/image95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7.png"/><Relationship Id="rId4" Type="http://schemas.openxmlformats.org/officeDocument/2006/relationships/image" Target="../media/image86.png"/><Relationship Id="rId9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21.png"/><Relationship Id="rId7" Type="http://schemas.openxmlformats.org/officeDocument/2006/relationships/image" Target="../media/image10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7" Type="http://schemas.openxmlformats.org/officeDocument/2006/relationships/image" Target="../media/image120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2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1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21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058207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469" y="1652370"/>
            <a:ext cx="970056" cy="11243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91" y="1717990"/>
            <a:ext cx="1081290" cy="105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08243" y="2545153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133600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603161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105042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591456" y="340467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061017" y="3408219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133600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603161" y="3897020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37820" y="5583382"/>
            <a:ext cx="2105171" cy="78970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094197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63758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065639" y="3904891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597" y="1817565"/>
            <a:ext cx="1158340" cy="8596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5249" y="3425007"/>
            <a:ext cx="1158340" cy="8596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14173" y="4504194"/>
            <a:ext cx="1158340" cy="8596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3343" y="5570362"/>
            <a:ext cx="2017951" cy="859611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8352356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875874" y="105820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684756" y="147237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40461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latin typeface="KG Primary Penmanship" panose="02000506000000020003" pitchFamily="2" charset="0"/>
              </a:rPr>
              <a:t>7  ,  12  ,  10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07754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740303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54697" y="238663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796209" y="234056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25" y="5389860"/>
            <a:ext cx="953413" cy="1152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502" y="1913022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461" y="3130826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7206" y="4676755"/>
            <a:ext cx="179237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3362" y="5516489"/>
            <a:ext cx="1670449" cy="859611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8605999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116506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620943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139020" y="151502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39020" y="198498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8095491" y="10592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55425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92028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68" y="5058995"/>
            <a:ext cx="1122580" cy="112258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4" y="977701"/>
            <a:ext cx="228717" cy="3386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2" y="1326551"/>
            <a:ext cx="228717" cy="338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9661" y="1846756"/>
            <a:ext cx="73768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1929" y="3125160"/>
            <a:ext cx="774259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1929" y="4050489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0139" y="514520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56" y="1147024"/>
            <a:ext cx="7449958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380147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866561" y="191520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336122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336122" y="184675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850516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10199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87976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380840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392478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48384" y="232019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9" t="25010" r="30246" b="19005"/>
          <a:stretch/>
        </p:blipFill>
        <p:spPr>
          <a:xfrm rot="5400000">
            <a:off x="3834396" y="4865104"/>
            <a:ext cx="1162710" cy="151036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45" y="977701"/>
            <a:ext cx="242028" cy="3583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326551"/>
            <a:ext cx="242028" cy="35832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23" y="1672604"/>
            <a:ext cx="242028" cy="358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0433" y="1936459"/>
            <a:ext cx="719390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0230" y="3115127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28356" y="4037283"/>
            <a:ext cx="16826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7766" y="5208428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41" y="1139706"/>
            <a:ext cx="7449958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2551571">
            <a:off x="4154859" y="5234802"/>
            <a:ext cx="770961" cy="7709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316" y="702100"/>
            <a:ext cx="279561" cy="140733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57" y="702100"/>
            <a:ext cx="279561" cy="14073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6523" y="1936459"/>
            <a:ext cx="74377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5320" y="3133481"/>
            <a:ext cx="115834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4497" y="4083481"/>
            <a:ext cx="167654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0890" y="519047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31" y="1154153"/>
            <a:ext cx="811447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4</a:t>
            </a:r>
            <a:endParaRPr lang="en-GB" dirty="0"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2559" y="1049956"/>
            <a:ext cx="1139962" cy="2581221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408705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8266" y="1918745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743866" y="2394743"/>
            <a:ext cx="346364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57449" y="23520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906872" y="1881173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34925" y="1892826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18864" y="2366265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46917" y="2377918"/>
            <a:ext cx="364018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437923" y="3701817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Oval 1"/>
          <p:cNvSpPr/>
          <p:nvPr/>
        </p:nvSpPr>
        <p:spPr>
          <a:xfrm>
            <a:off x="3999966" y="5468630"/>
            <a:ext cx="1040973" cy="10409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144" y="807644"/>
            <a:ext cx="279561" cy="140733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05" y="863806"/>
            <a:ext cx="255359" cy="3780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710" y="1147856"/>
            <a:ext cx="255359" cy="3780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387471"/>
            <a:ext cx="255359" cy="3780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899" y="1728528"/>
            <a:ext cx="255359" cy="378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2474" y="1881496"/>
            <a:ext cx="76206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5638" y="3789354"/>
            <a:ext cx="2341067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7211" y="4596748"/>
            <a:ext cx="835224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0123" y="550441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94" y="1161797"/>
            <a:ext cx="8114479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3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11396" y="3256448"/>
            <a:ext cx="4204831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53954">
            <a:off x="4022596" y="5554726"/>
            <a:ext cx="1034138" cy="1034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895" y="1191249"/>
            <a:ext cx="395574" cy="563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0762" y="1755115"/>
            <a:ext cx="713294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5024" y="3303230"/>
            <a:ext cx="2883658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9989" y="4584733"/>
            <a:ext cx="688908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5985" y="5532096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56" y="1153805"/>
            <a:ext cx="8065707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1</a:t>
            </a:r>
            <a:endParaRPr lang="en-GB" dirty="0">
              <a:latin typeface="+mn-lt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18" y="855421"/>
            <a:ext cx="430449" cy="89969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5175">
            <a:off x="4014327" y="5442944"/>
            <a:ext cx="1116544" cy="1116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760" y="1201814"/>
            <a:ext cx="387235" cy="549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3601" y="1824422"/>
            <a:ext cx="865707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2372" y="3418664"/>
            <a:ext cx="768163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0612" y="4592725"/>
            <a:ext cx="835224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9785" y="552166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26439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1935761"/>
            <a:ext cx="6071571" cy="63693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527" y="3562517"/>
            <a:ext cx="6071571" cy="6369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63" y="5470041"/>
            <a:ext cx="988744" cy="98874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000702" y="11979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4785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47853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363" y="1741382"/>
            <a:ext cx="762066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4397" y="3428999"/>
            <a:ext cx="762066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2432" y="4595544"/>
            <a:ext cx="93886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5534607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3" y="1149515"/>
            <a:ext cx="8065707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69590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281282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695902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290384" y="1259815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2612226" y="5220305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1" t="32267" r="20951" b="26880"/>
          <a:stretch/>
        </p:blipFill>
        <p:spPr>
          <a:xfrm>
            <a:off x="3866972" y="5508315"/>
            <a:ext cx="1275310" cy="834916"/>
          </a:xfrm>
          <a:prstGeom prst="rect">
            <a:avLst/>
          </a:prstGeom>
        </p:spPr>
      </p:pic>
      <p:sp>
        <p:nvSpPr>
          <p:cNvPr id="38" name="Oval 37"/>
          <p:cNvSpPr/>
          <p:nvPr/>
        </p:nvSpPr>
        <p:spPr>
          <a:xfrm>
            <a:off x="8695902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90384" y="1633043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8134" y="2434228"/>
            <a:ext cx="658425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2232" y="3064581"/>
            <a:ext cx="804742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0377" y="4603540"/>
            <a:ext cx="99373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7766" y="5514052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11" y="428931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81" y="1142089"/>
            <a:ext cx="8065707" cy="5084505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867871" y="874332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1919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68080" y="4778090"/>
            <a:ext cx="133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567721" y="160671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250747" y="1564066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6" t="16106" r="28892" b="8922"/>
          <a:stretch/>
        </p:blipFill>
        <p:spPr>
          <a:xfrm>
            <a:off x="4134973" y="5064399"/>
            <a:ext cx="774978" cy="13916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169" y="1882325"/>
            <a:ext cx="1005927" cy="585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0912" y="2563787"/>
            <a:ext cx="74987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3367" y="4204788"/>
            <a:ext cx="167654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9951" y="5347259"/>
            <a:ext cx="167044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9812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5499" y="4979897"/>
            <a:ext cx="1054428" cy="10544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2775541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694" y="1931502"/>
            <a:ext cx="1158340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60" y="3152921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781" y="4092909"/>
            <a:ext cx="1158340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3616" y="5086087"/>
            <a:ext cx="1225402" cy="859611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8223372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020669" y="96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649167" y="13297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8229053" y="175150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017710" y="177058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0" y="1143281"/>
            <a:ext cx="8065707" cy="4590686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3241979" y="1920943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97929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669154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354290" y="1219200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034023" y="124003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8695901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8048155" y="1585861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60" y="1880695"/>
                <a:ext cx="100381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88" y="4326258"/>
            <a:ext cx="1417257" cy="1417257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9303563" y="893154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330310" y="1629739"/>
            <a:ext cx="256361" cy="25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0458" y="2614536"/>
            <a:ext cx="87180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2542" y="3532949"/>
            <a:ext cx="167044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7766" y="4605080"/>
            <a:ext cx="166435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78" y="113395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9543" y="1049956"/>
            <a:ext cx="1139962" cy="258122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04900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74461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76342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62756" y="190948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732317" y="1913022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04900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27446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635" y="1049956"/>
            <a:ext cx="1139962" cy="2581221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245102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746983" y="2394743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13316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898868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379389" y="1913022"/>
            <a:ext cx="346364" cy="3463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Isosceles Triangle 1"/>
          <p:cNvSpPr/>
          <p:nvPr/>
        </p:nvSpPr>
        <p:spPr>
          <a:xfrm rot="19237014">
            <a:off x="3683704" y="4784665"/>
            <a:ext cx="1459224" cy="11214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759391" y="2401823"/>
            <a:ext cx="346364" cy="3463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294" y="1975863"/>
            <a:ext cx="1158340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4146" y="3104900"/>
            <a:ext cx="1158340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812" y="4072735"/>
            <a:ext cx="1158340" cy="8596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8312" y="5075029"/>
            <a:ext cx="1670449" cy="859611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860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126131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864372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8366469" y="130780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860219" y="172948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391" y="4228593"/>
            <a:ext cx="4060288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02434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4</a:t>
            </a:r>
            <a:endParaRPr lang="en-GB" dirty="0">
              <a:latin typeface="+mn-lt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 rot="2972700">
            <a:off x="4291940" y="5155283"/>
            <a:ext cx="473471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7258" y="1879930"/>
            <a:ext cx="1158340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3373" y="2569388"/>
            <a:ext cx="1158340" cy="85961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825723" y="4783756"/>
            <a:ext cx="13379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5294" y="4191739"/>
            <a:ext cx="1158340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6434" y="5206235"/>
            <a:ext cx="1749704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422613" y="90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8782613" y="1266006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9142613" y="162834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286" y="4284178"/>
            <a:ext cx="406638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185067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1" y="1974647"/>
            <a:ext cx="6071571" cy="6369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18839" y="5295684"/>
            <a:ext cx="950156" cy="9501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9563" y="1185067"/>
            <a:ext cx="115834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7903" y="268032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643" y="4170876"/>
            <a:ext cx="1194920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4583" y="5301051"/>
            <a:ext cx="1670449" cy="859611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8554005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8554005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0187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1</a:t>
            </a:r>
            <a:endParaRPr lang="en-GB" dirty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91" y="5432023"/>
            <a:ext cx="1192035" cy="1192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3953" y="2599782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3187" y="3105296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3504" y="5521122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9116506" y="1916309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116506" y="24086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64" y="113065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33720" y="1843125"/>
            <a:ext cx="4204831" cy="909207"/>
            <a:chOff x="2457010" y="1882226"/>
            <a:chExt cx="5202201" cy="114092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/>
          <p:cNvSpPr/>
          <p:nvPr/>
        </p:nvSpPr>
        <p:spPr>
          <a:xfrm>
            <a:off x="3434242" y="480822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>
            <a:off x="3800057" y="5523580"/>
            <a:ext cx="1559841" cy="738951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111" y="2616540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246" y="3107881"/>
            <a:ext cx="1164437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677" y="4775740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060" y="5480918"/>
            <a:ext cx="1670449" cy="859611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8592988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9116506" y="915631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8592988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116506" y="1434872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8592988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9116506" y="1938530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927" y="4356655"/>
            <a:ext cx="3505504" cy="859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77" y="1055531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34242" y="4461710"/>
            <a:ext cx="520309" cy="520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1941757"/>
            <a:ext cx="6071571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93" y="5077755"/>
            <a:ext cx="1158203" cy="11582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462" y="1029519"/>
            <a:ext cx="183505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3752" y="2541914"/>
            <a:ext cx="1158340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4480" y="4435619"/>
            <a:ext cx="999831" cy="585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7766" y="5216266"/>
            <a:ext cx="1670449" cy="859611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8756506" y="141329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116506" y="943984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8" y="1121255"/>
            <a:ext cx="745605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3537" y="4776256"/>
            <a:ext cx="33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>
                <a:latin typeface="KG Primary Penmanship" panose="02000506000000020003" pitchFamily="2" charset="0"/>
              </a:rPr>
              <a:t>17  ,  9  ,  14</a:t>
            </a:r>
            <a:endParaRPr lang="en-GB" sz="3200" dirty="0">
              <a:latin typeface="KG Primary Penmanship" panose="02000506000000020003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15" y="2287501"/>
            <a:ext cx="6071571" cy="636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58" y="5496886"/>
            <a:ext cx="1095658" cy="1095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1265" y="1111995"/>
            <a:ext cx="183505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7199" y="3095968"/>
            <a:ext cx="115834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6369" y="4692746"/>
            <a:ext cx="1755800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1749" y="5631399"/>
            <a:ext cx="1670449" cy="859611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586625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116506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8056744" y="1065247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604269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134150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074388" y="1525655"/>
            <a:ext cx="360000" cy="360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171</Words>
  <Application>Microsoft Office PowerPoint</Application>
  <PresentationFormat>A4 Paper (210x297 mm)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Rachel Burrough</cp:lastModifiedBy>
  <cp:revision>26</cp:revision>
  <dcterms:created xsi:type="dcterms:W3CDTF">2019-10-15T10:24:11Z</dcterms:created>
  <dcterms:modified xsi:type="dcterms:W3CDTF">2021-01-10T12:07:36Z</dcterms:modified>
</cp:coreProperties>
</file>