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5" r:id="rId4"/>
    <p:sldId id="278" r:id="rId5"/>
    <p:sldId id="274" r:id="rId6"/>
    <p:sldId id="276" r:id="rId7"/>
    <p:sldId id="277" r:id="rId8"/>
    <p:sldId id="281" r:id="rId9"/>
    <p:sldId id="258" r:id="rId10"/>
    <p:sldId id="259" r:id="rId11"/>
    <p:sldId id="270" r:id="rId12"/>
    <p:sldId id="261" r:id="rId13"/>
    <p:sldId id="265" r:id="rId14"/>
    <p:sldId id="264" r:id="rId15"/>
    <p:sldId id="269" r:id="rId16"/>
    <p:sldId id="263" r:id="rId17"/>
    <p:sldId id="262" r:id="rId18"/>
    <p:sldId id="267" r:id="rId19"/>
    <p:sldId id="260" r:id="rId20"/>
    <p:sldId id="268" r:id="rId21"/>
    <p:sldId id="266" r:id="rId22"/>
    <p:sldId id="279" r:id="rId23"/>
    <p:sldId id="280" r:id="rId24"/>
    <p:sldId id="257" r:id="rId25"/>
    <p:sldId id="256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33CC"/>
    <a:srgbClr val="FF6699"/>
    <a:srgbClr val="FF6600"/>
    <a:srgbClr val="00CC00"/>
    <a:srgbClr val="99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4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1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17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9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26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15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62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0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81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2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17596-B8E5-47DC-BAD7-4D280C731327}" type="datetimeFigureOut">
              <a:rPr lang="en-GB" smtClean="0"/>
              <a:t>21/07/2019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9C1F2-6129-4FDA-A3AD-841C2A0E9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574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Goodbye to our 2019 Year 6 Eagles…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1886765"/>
            <a:ext cx="844296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0070C0"/>
                </a:solidFill>
                <a:latin typeface="Amatic" panose="02000803000000000000" pitchFamily="2" charset="0"/>
              </a:rPr>
              <a:t>bailey</a:t>
            </a:r>
            <a:endParaRPr lang="en-GB" sz="9600" dirty="0">
              <a:solidFill>
                <a:srgbClr val="0070C0"/>
              </a:solidFill>
              <a:latin typeface="Amatic" panose="020008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37" y="326566"/>
            <a:ext cx="3914505" cy="2935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3" y="3589011"/>
            <a:ext cx="3947161" cy="296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3081"/>
            <a:ext cx="3082834" cy="4110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36" y="3427359"/>
            <a:ext cx="4162697" cy="3122023"/>
          </a:xfrm>
          <a:prstGeom prst="rect">
            <a:avLst/>
          </a:prstGeom>
        </p:spPr>
      </p:pic>
      <p:pic>
        <p:nvPicPr>
          <p:cNvPr id="2" name="VID_20190716_102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4851" y="2587135"/>
            <a:ext cx="2275827" cy="40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matic" panose="02000803000000000000" pitchFamily="2" charset="0"/>
              </a:rPr>
              <a:t>Demi-lea</a:t>
            </a:r>
            <a:endParaRPr lang="en-GB" sz="9600" dirty="0">
              <a:solidFill>
                <a:schemeClr val="accent6">
                  <a:lumMod val="60000"/>
                  <a:lumOff val="40000"/>
                </a:schemeClr>
              </a:solidFill>
              <a:latin typeface="Amatic" panose="020008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" y="1880568"/>
            <a:ext cx="2619647" cy="3492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84" y="1441511"/>
            <a:ext cx="2211705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475" y="835539"/>
            <a:ext cx="2799806" cy="49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-78792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00B050"/>
                </a:solidFill>
                <a:latin typeface="Amatic" panose="02000803000000000000" pitchFamily="2" charset="0"/>
              </a:rPr>
              <a:t>drew</a:t>
            </a:r>
            <a:endParaRPr lang="en-GB" sz="9600" dirty="0">
              <a:solidFill>
                <a:srgbClr val="00B050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8" y="2063932"/>
            <a:ext cx="2997926" cy="399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692" y="1652210"/>
            <a:ext cx="5695406" cy="4271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86" y="1149290"/>
            <a:ext cx="2968534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00CC00"/>
                </a:solidFill>
                <a:latin typeface="Amatic" panose="02000803000000000000" pitchFamily="2" charset="0"/>
              </a:rPr>
              <a:t>finley</a:t>
            </a:r>
            <a:endParaRPr lang="en-GB" sz="9600" dirty="0">
              <a:solidFill>
                <a:srgbClr val="00CC00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9" y="1880568"/>
            <a:ext cx="2834640" cy="283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98" y="319557"/>
            <a:ext cx="4162696" cy="3122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33" y="319557"/>
            <a:ext cx="2749550" cy="479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44" y="2807788"/>
            <a:ext cx="3037659" cy="4050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2567" y="3711999"/>
            <a:ext cx="3312885" cy="24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9966FF"/>
                </a:solidFill>
                <a:latin typeface="Amatic" panose="02000803000000000000" pitchFamily="2" charset="0"/>
              </a:rPr>
              <a:t>fletcher</a:t>
            </a:r>
            <a:endParaRPr lang="en-GB" sz="9600" dirty="0">
              <a:solidFill>
                <a:srgbClr val="9966FF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85" y="253514"/>
            <a:ext cx="4338810" cy="3254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2" y="1540813"/>
            <a:ext cx="3843568" cy="5124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6" y="3004457"/>
            <a:ext cx="2890157" cy="3853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7604" y="2235085"/>
            <a:ext cx="5316583" cy="35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006600"/>
                </a:solidFill>
                <a:latin typeface="Amatic" panose="02000803000000000000" pitchFamily="2" charset="0"/>
              </a:rPr>
              <a:t>jack</a:t>
            </a:r>
            <a:endParaRPr lang="en-GB" sz="9600" dirty="0">
              <a:solidFill>
                <a:srgbClr val="006600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2821576"/>
            <a:ext cx="5059679" cy="284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30" y="195126"/>
            <a:ext cx="3771071" cy="2509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4421" y="3074672"/>
            <a:ext cx="4323803" cy="3242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1" y="2347321"/>
            <a:ext cx="4860469" cy="32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00B0F0"/>
                </a:solidFill>
                <a:latin typeface="Amatic" panose="02000803000000000000" pitchFamily="2" charset="0"/>
              </a:rPr>
              <a:t>jonas</a:t>
            </a:r>
            <a:endParaRPr lang="en-GB" sz="9600" dirty="0">
              <a:solidFill>
                <a:srgbClr val="00B0F0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3555" y="1805942"/>
            <a:ext cx="4519746" cy="3389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7" y="2636085"/>
            <a:ext cx="4806085" cy="3921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54" y="495083"/>
            <a:ext cx="2307227" cy="41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FF0066"/>
                </a:solidFill>
                <a:latin typeface="Amatic" panose="02000803000000000000" pitchFamily="2" charset="0"/>
              </a:rPr>
              <a:t>madeline</a:t>
            </a:r>
            <a:endParaRPr lang="en-GB" sz="9600" dirty="0">
              <a:solidFill>
                <a:srgbClr val="FF0066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" y="2220685"/>
            <a:ext cx="2527663" cy="3370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089" y="993437"/>
            <a:ext cx="3651821" cy="487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7718" y="1501890"/>
            <a:ext cx="4067628" cy="305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FF6699"/>
                </a:solidFill>
                <a:latin typeface="Amatic" panose="02000803000000000000" pitchFamily="2" charset="0"/>
              </a:rPr>
              <a:t>olivia</a:t>
            </a:r>
            <a:endParaRPr lang="en-GB" sz="9600" dirty="0">
              <a:solidFill>
                <a:srgbClr val="FF6699"/>
              </a:solidFill>
              <a:latin typeface="Amatic" panose="02000803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423" y="626533"/>
            <a:ext cx="2799806" cy="4977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3" y="1390469"/>
            <a:ext cx="2799806" cy="497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1961363"/>
            <a:ext cx="2546441" cy="3835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55" y="944444"/>
            <a:ext cx="2588623" cy="46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7030A0"/>
                </a:solidFill>
                <a:latin typeface="Amatic" panose="02000803000000000000" pitchFamily="2" charset="0"/>
              </a:rPr>
              <a:t>rocha</a:t>
            </a:r>
            <a:endParaRPr lang="en-GB" sz="9600" dirty="0">
              <a:solidFill>
                <a:srgbClr val="7030A0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63" y="1143000"/>
            <a:ext cx="5001849" cy="3769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312" y="2558595"/>
            <a:ext cx="4137297" cy="31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Goudy Stout" panose="0202090407030B020401" pitchFamily="18" charset="0"/>
              </a:rPr>
              <a:t>We’ve had a busy year….</a:t>
            </a:r>
            <a:endParaRPr lang="en-GB" sz="3200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299">
            <a:off x="519812" y="1528354"/>
            <a:ext cx="2302029" cy="2312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2" y="1433514"/>
            <a:ext cx="2969624" cy="2227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73" y="4434731"/>
            <a:ext cx="2936057" cy="220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0" y="4129739"/>
            <a:ext cx="3474719" cy="2606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753">
            <a:off x="9106501" y="1634033"/>
            <a:ext cx="2821577" cy="2116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428" y="1726710"/>
            <a:ext cx="2991394" cy="2243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62" y="3904146"/>
            <a:ext cx="2049471" cy="27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err="1" smtClean="0">
                <a:solidFill>
                  <a:srgbClr val="3333CC"/>
                </a:solidFill>
                <a:latin typeface="Amatic" panose="02000803000000000000" pitchFamily="2" charset="0"/>
              </a:rPr>
              <a:t>uriel</a:t>
            </a:r>
            <a:endParaRPr lang="en-GB" sz="9600" dirty="0">
              <a:solidFill>
                <a:srgbClr val="3333CC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346164"/>
            <a:ext cx="5024846" cy="3768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9473" y="1902278"/>
            <a:ext cx="4480560" cy="3360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916" y="2679517"/>
            <a:ext cx="3592286" cy="26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 rot="19989662">
            <a:off x="117151" y="426274"/>
            <a:ext cx="2133600" cy="102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 smtClean="0">
                <a:solidFill>
                  <a:srgbClr val="FF6600"/>
                </a:solidFill>
                <a:latin typeface="Amatic" panose="02000803000000000000" pitchFamily="2" charset="0"/>
              </a:rPr>
              <a:t>will</a:t>
            </a:r>
            <a:endParaRPr lang="en-GB" sz="9600" dirty="0">
              <a:solidFill>
                <a:srgbClr val="FF6600"/>
              </a:solidFill>
              <a:latin typeface="Amatic" panose="020008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3324012"/>
            <a:ext cx="3979816" cy="2984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1383" y="2656175"/>
            <a:ext cx="4428306" cy="3321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5" y="2468396"/>
            <a:ext cx="2772591" cy="3696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218802"/>
            <a:ext cx="3940629" cy="29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5799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We have </a:t>
            </a:r>
            <a:br>
              <a:rPr lang="en-GB" dirty="0" smtClean="0">
                <a:latin typeface="Goudy Stout" panose="0202090407030B020401" pitchFamily="18" charset="0"/>
              </a:rPr>
            </a:br>
            <a:r>
              <a:rPr lang="en-GB" dirty="0" smtClean="0">
                <a:latin typeface="Goudy Stout" panose="0202090407030B020401" pitchFamily="18" charset="0"/>
              </a:rPr>
              <a:t>life-long friends</a:t>
            </a:r>
            <a:endParaRPr lang="en-GB" dirty="0"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68" y="1188720"/>
            <a:ext cx="4373492" cy="4624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4584" y="1133294"/>
            <a:ext cx="4288245" cy="321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169" y="1515291"/>
            <a:ext cx="237587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2243" y="1561464"/>
            <a:ext cx="4903652" cy="3677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1" y="1380488"/>
            <a:ext cx="5037909" cy="377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4" y="3722914"/>
            <a:ext cx="4180115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26" y="1149532"/>
            <a:ext cx="6028073" cy="519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5" y="496388"/>
            <a:ext cx="3721010" cy="60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13" y="705393"/>
            <a:ext cx="6002724" cy="526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SATs (and the breakfasts!)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6" y="4079631"/>
            <a:ext cx="3460650" cy="2595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17" y="1734173"/>
            <a:ext cx="3185258" cy="2388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" y="1749193"/>
            <a:ext cx="2783694" cy="2087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87" y="4332849"/>
            <a:ext cx="3123026" cy="2342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34" y="1749193"/>
            <a:ext cx="3366866" cy="2525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05" y="4445390"/>
            <a:ext cx="2972972" cy="22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Waffle-making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704">
            <a:off x="7752664" y="1983546"/>
            <a:ext cx="4083685" cy="3062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53" y="3242603"/>
            <a:ext cx="4085493" cy="3064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617">
            <a:off x="314179" y="2213902"/>
            <a:ext cx="3831102" cy="28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Orienteering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62" y="1381199"/>
            <a:ext cx="3085514" cy="2314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800" y="4244537"/>
            <a:ext cx="2713504" cy="2035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19" y="4253621"/>
            <a:ext cx="2786174" cy="2089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34" y="1786941"/>
            <a:ext cx="6231953" cy="46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Robin and the Sherwood Hoodies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30" y="1815736"/>
            <a:ext cx="3108960" cy="4820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25" y="1815736"/>
            <a:ext cx="3370220" cy="2246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25" y="4389118"/>
            <a:ext cx="3370220" cy="224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80" y="1815736"/>
            <a:ext cx="3370220" cy="2246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80" y="4389118"/>
            <a:ext cx="3370220" cy="22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69" y="226908"/>
            <a:ext cx="10515600" cy="1325563"/>
          </a:xfrm>
        </p:spPr>
        <p:txBody>
          <a:bodyPr/>
          <a:lstStyle/>
          <a:p>
            <a:pPr algn="ctr"/>
            <a:r>
              <a:rPr lang="en-GB" dirty="0" smtClean="0">
                <a:latin typeface="Goudy Stout" panose="0202090407030B020401" pitchFamily="18" charset="0"/>
              </a:rPr>
              <a:t>Residential</a:t>
            </a:r>
            <a:endParaRPr lang="en-GB" dirty="0">
              <a:latin typeface="Goudy Stout" panose="0202090407030B0204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23" y="4249530"/>
            <a:ext cx="3212723" cy="2409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5" y="1195922"/>
            <a:ext cx="3436424" cy="2577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46" y="1293222"/>
            <a:ext cx="3565477" cy="2674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5" y="3967330"/>
            <a:ext cx="3487964" cy="2615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02" y="1293222"/>
            <a:ext cx="3436425" cy="2577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233" y="3967330"/>
            <a:ext cx="3487964" cy="26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5769" y="1258461"/>
            <a:ext cx="106731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Goudy Stout" panose="0202090407030B020401" pitchFamily="18" charset="0"/>
              </a:rPr>
              <a:t>Our Eagle wings have grown….</a:t>
            </a:r>
            <a:br>
              <a:rPr lang="en-GB" sz="4800" dirty="0">
                <a:latin typeface="Goudy Stout" panose="0202090407030B020401" pitchFamily="18" charset="0"/>
              </a:rPr>
            </a:br>
            <a:r>
              <a:rPr lang="en-GB" sz="4800" dirty="0">
                <a:latin typeface="Goudy Stout" panose="0202090407030B020401" pitchFamily="18" charset="0"/>
              </a:rPr>
              <a:t/>
            </a:r>
            <a:br>
              <a:rPr lang="en-GB" sz="4800" dirty="0">
                <a:latin typeface="Goudy Stout" panose="0202090407030B020401" pitchFamily="18" charset="0"/>
              </a:rPr>
            </a:br>
            <a:r>
              <a:rPr lang="en-GB" sz="4800" dirty="0">
                <a:latin typeface="Goudy Stout" panose="0202090407030B020401" pitchFamily="18" charset="0"/>
              </a:rPr>
              <a:t>And now it’s time to fly…</a:t>
            </a:r>
          </a:p>
        </p:txBody>
      </p:sp>
    </p:spTree>
    <p:extLst>
      <p:ext uri="{BB962C8B-B14F-4D97-AF65-F5344CB8AC3E}">
        <p14:creationId xmlns:p14="http://schemas.microsoft.com/office/powerpoint/2010/main" val="33975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989662">
            <a:off x="117151" y="426274"/>
            <a:ext cx="2133600" cy="1028020"/>
          </a:xfrm>
        </p:spPr>
        <p:txBody>
          <a:bodyPr>
            <a:normAutofit fontScale="90000"/>
          </a:bodyPr>
          <a:lstStyle/>
          <a:p>
            <a:r>
              <a:rPr lang="en-GB" sz="9600" dirty="0" smtClean="0">
                <a:solidFill>
                  <a:srgbClr val="FF0000"/>
                </a:solidFill>
                <a:latin typeface="Amatic" panose="02000803000000000000" pitchFamily="2" charset="0"/>
              </a:rPr>
              <a:t>Abi</a:t>
            </a:r>
            <a:endParaRPr lang="en-GB" sz="9600" dirty="0">
              <a:solidFill>
                <a:srgbClr val="FF0000"/>
              </a:solidFill>
              <a:latin typeface="Amatic" panose="020008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061" y="2430387"/>
            <a:ext cx="4398555" cy="3298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18309"/>
            <a:ext cx="4511040" cy="3383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72" y="587827"/>
            <a:ext cx="2841172" cy="378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83" y="2398364"/>
            <a:ext cx="2224903" cy="39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49</Words>
  <Application>Microsoft Office PowerPoint</Application>
  <PresentationFormat>Widescreen</PresentationFormat>
  <Paragraphs>22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Amatic</vt:lpstr>
      <vt:lpstr>Arial</vt:lpstr>
      <vt:lpstr>Calibri</vt:lpstr>
      <vt:lpstr>Calibri Light</vt:lpstr>
      <vt:lpstr>Goudy Stout</vt:lpstr>
      <vt:lpstr>Office Theme</vt:lpstr>
      <vt:lpstr>Goodbye to our 2019 Year 6 Eagles…</vt:lpstr>
      <vt:lpstr>We’ve had a busy year….</vt:lpstr>
      <vt:lpstr>SATs (and the breakfasts!)</vt:lpstr>
      <vt:lpstr>Waffle-making</vt:lpstr>
      <vt:lpstr>Orienteering</vt:lpstr>
      <vt:lpstr>Robin and the Sherwood Hoodies</vt:lpstr>
      <vt:lpstr>Residential</vt:lpstr>
      <vt:lpstr>PowerPoint Presentation</vt:lpstr>
      <vt:lpstr>Abi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 life-long friends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Perks</dc:creator>
  <cp:lastModifiedBy>Louise Perks</cp:lastModifiedBy>
  <cp:revision>20</cp:revision>
  <dcterms:created xsi:type="dcterms:W3CDTF">2019-07-16T11:11:01Z</dcterms:created>
  <dcterms:modified xsi:type="dcterms:W3CDTF">2019-07-21T23:10:54Z</dcterms:modified>
</cp:coreProperties>
</file>