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57" r:id="rId5"/>
    <p:sldId id="273" r:id="rId6"/>
    <p:sldId id="260" r:id="rId7"/>
    <p:sldId id="261" r:id="rId8"/>
    <p:sldId id="262" r:id="rId9"/>
    <p:sldId id="27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39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8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9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7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89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5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0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7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3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4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89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0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14F2-3E23-4001-9FF0-80E9C736FD9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3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GB" b="1" dirty="0" smtClean="0"/>
              <a:t>Active 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5760640" cy="4752528"/>
          </a:xfrm>
        </p:spPr>
        <p:txBody>
          <a:bodyPr/>
          <a:lstStyle/>
          <a:p>
            <a:r>
              <a:rPr lang="en-GB" sz="4800" b="1" dirty="0" smtClean="0"/>
              <a:t>and </a:t>
            </a:r>
            <a:r>
              <a:rPr lang="en-GB" sz="4800" b="1" dirty="0" smtClean="0">
                <a:solidFill>
                  <a:srgbClr val="00B050"/>
                </a:solidFill>
              </a:rPr>
              <a:t>passive verbs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6372200" y="1844824"/>
            <a:ext cx="2592288" cy="1800200"/>
          </a:xfrm>
          <a:prstGeom prst="wedgeEllipseCallout">
            <a:avLst>
              <a:gd name="adj1" fmla="val -84231"/>
              <a:gd name="adj2" fmla="val 892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25344" y="2116013"/>
            <a:ext cx="1663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What was said just now?</a:t>
            </a:r>
            <a:endParaRPr lang="en-GB" sz="28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270" b="7270"/>
          <a:stretch/>
        </p:blipFill>
        <p:spPr>
          <a:xfrm>
            <a:off x="2566331" y="3501007"/>
            <a:ext cx="2725749" cy="259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</a:rPr>
              <a:t>Grammar nerds’ corner 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r>
              <a:rPr lang="en-GB" dirty="0" smtClean="0"/>
              <a:t>Passive verbs can be in any tense: past, present, future and so on. </a:t>
            </a:r>
          </a:p>
          <a:p>
            <a:pPr lvl="0"/>
            <a:r>
              <a:rPr lang="en-GB" dirty="0" smtClean="0"/>
              <a:t>That’s why it is not called the passive “tense” but the </a:t>
            </a:r>
            <a:r>
              <a:rPr lang="en-GB" sz="3600" b="1" dirty="0" smtClean="0">
                <a:solidFill>
                  <a:srgbClr val="7030A0"/>
                </a:solidFill>
              </a:rPr>
              <a:t>passive voice </a:t>
            </a:r>
            <a:r>
              <a:rPr lang="en-GB" dirty="0" smtClean="0">
                <a:solidFill>
                  <a:srgbClr val="7030A0"/>
                </a:solidFill>
              </a:rPr>
              <a:t>of the verb. </a:t>
            </a:r>
          </a:p>
          <a:p>
            <a:pPr lvl="0"/>
            <a:r>
              <a:rPr lang="en-GB" i="1" dirty="0" smtClean="0"/>
              <a:t>Examples: </a:t>
            </a:r>
            <a:r>
              <a:rPr lang="en-GB" b="1" dirty="0" smtClean="0"/>
              <a:t>It amuses me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present tense, </a:t>
            </a:r>
            <a:r>
              <a:rPr lang="en-GB" dirty="0" smtClean="0"/>
              <a:t>active voice.  </a:t>
            </a:r>
          </a:p>
          <a:p>
            <a:pPr lvl="0"/>
            <a:r>
              <a:rPr lang="en-GB" b="1" dirty="0" smtClean="0">
                <a:solidFill>
                  <a:srgbClr val="7030A0"/>
                </a:solidFill>
              </a:rPr>
              <a:t>I am amused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present tense, </a:t>
            </a:r>
            <a:r>
              <a:rPr lang="en-GB" dirty="0" smtClean="0">
                <a:solidFill>
                  <a:srgbClr val="7030A0"/>
                </a:solidFill>
              </a:rPr>
              <a:t>passive voice. </a:t>
            </a:r>
          </a:p>
          <a:p>
            <a:pPr lvl="0"/>
            <a:r>
              <a:rPr lang="en-GB" b="1" dirty="0" smtClean="0">
                <a:solidFill>
                  <a:srgbClr val="7030A0"/>
                </a:solidFill>
              </a:rPr>
              <a:t>I was amused </a:t>
            </a:r>
            <a:r>
              <a:rPr lang="en-GB" dirty="0" smtClean="0"/>
              <a:t>– past tense, </a:t>
            </a:r>
            <a:r>
              <a:rPr lang="en-GB" dirty="0" smtClean="0">
                <a:solidFill>
                  <a:srgbClr val="7030A0"/>
                </a:solidFill>
              </a:rPr>
              <a:t>passive voice. 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Subject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object</a:t>
            </a:r>
            <a:r>
              <a:rPr lang="en-GB" dirty="0" smtClean="0"/>
              <a:t> (revision)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What is the </a:t>
            </a:r>
            <a:r>
              <a:rPr lang="en-GB" b="1" dirty="0" smtClean="0">
                <a:solidFill>
                  <a:srgbClr val="C00000"/>
                </a:solidFill>
              </a:rPr>
              <a:t>subject </a:t>
            </a:r>
            <a:r>
              <a:rPr lang="en-GB" dirty="0" smtClean="0"/>
              <a:t>of each of these sentences? </a:t>
            </a:r>
            <a:r>
              <a:rPr lang="en-GB" dirty="0" smtClean="0"/>
              <a:t>Remember </a:t>
            </a:r>
            <a:r>
              <a:rPr lang="en-GB" b="1" dirty="0"/>
              <a:t>The subject of a sentence</a:t>
            </a:r>
            <a:r>
              <a:rPr lang="en-GB" dirty="0"/>
              <a:t> is the person, place, thing, or idea that is doing or being something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dog barked. </a:t>
            </a:r>
          </a:p>
          <a:p>
            <a:pPr marL="0" indent="0">
              <a:buNone/>
            </a:pPr>
            <a:r>
              <a:rPr lang="en-GB" dirty="0" smtClean="0"/>
              <a:t>The dog bit me. </a:t>
            </a:r>
          </a:p>
          <a:p>
            <a:pPr marL="0" indent="0">
              <a:buNone/>
            </a:pPr>
            <a:r>
              <a:rPr lang="en-GB" dirty="0" smtClean="0"/>
              <a:t>I bit the dog. </a:t>
            </a:r>
          </a:p>
          <a:p>
            <a:pPr marL="0" indent="0">
              <a:buNone/>
            </a:pPr>
            <a:r>
              <a:rPr lang="en-GB" dirty="0" smtClean="0"/>
              <a:t>You must get off the bus. </a:t>
            </a:r>
          </a:p>
          <a:p>
            <a:pPr marL="0" indent="0">
              <a:buNone/>
            </a:pPr>
            <a:r>
              <a:rPr lang="en-GB" dirty="0" smtClean="0"/>
              <a:t>This bus goes to Leeds. </a:t>
            </a:r>
          </a:p>
          <a:p>
            <a:pPr marL="0" indent="0">
              <a:buNone/>
            </a:pPr>
            <a:r>
              <a:rPr lang="en-GB" dirty="0" smtClean="0"/>
              <a:t>I am a dog.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dirty="0">
                <a:solidFill>
                  <a:srgbClr val="C00000"/>
                </a:solidFill>
              </a:rPr>
              <a:t>dog </a:t>
            </a:r>
            <a:r>
              <a:rPr lang="en-GB" dirty="0"/>
              <a:t>barked.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dirty="0">
                <a:solidFill>
                  <a:srgbClr val="C00000"/>
                </a:solidFill>
              </a:rPr>
              <a:t>dog </a:t>
            </a:r>
            <a:r>
              <a:rPr lang="en-GB" dirty="0"/>
              <a:t>bit me.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I</a:t>
            </a:r>
            <a:r>
              <a:rPr lang="en-GB" dirty="0" smtClean="0"/>
              <a:t> </a:t>
            </a:r>
            <a:r>
              <a:rPr lang="en-GB" dirty="0"/>
              <a:t>bit the dog.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You</a:t>
            </a:r>
            <a:r>
              <a:rPr lang="en-GB" dirty="0" smtClean="0"/>
              <a:t> </a:t>
            </a:r>
            <a:r>
              <a:rPr lang="en-GB" dirty="0"/>
              <a:t>must get off the </a:t>
            </a:r>
            <a:r>
              <a:rPr lang="en-GB" dirty="0" smtClean="0"/>
              <a:t>bus.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This </a:t>
            </a:r>
            <a:r>
              <a:rPr lang="en-GB" dirty="0">
                <a:solidFill>
                  <a:srgbClr val="C00000"/>
                </a:solidFill>
              </a:rPr>
              <a:t>bus </a:t>
            </a:r>
            <a:r>
              <a:rPr lang="en-GB" dirty="0"/>
              <a:t>goes to Leeds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I</a:t>
            </a:r>
            <a:r>
              <a:rPr lang="en-GB" dirty="0" smtClean="0"/>
              <a:t> am a dog.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9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Subject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object </a:t>
            </a:r>
            <a:r>
              <a:rPr lang="en-GB" dirty="0" smtClean="0"/>
              <a:t>(revision)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What is the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object</a:t>
            </a:r>
            <a:r>
              <a:rPr lang="en-GB" dirty="0" smtClean="0"/>
              <a:t> of each of these sentences? </a:t>
            </a:r>
            <a:r>
              <a:rPr lang="en-GB" dirty="0"/>
              <a:t>An </a:t>
            </a:r>
            <a:r>
              <a:rPr lang="en-GB" b="1" dirty="0"/>
              <a:t>object</a:t>
            </a:r>
            <a:r>
              <a:rPr lang="en-GB" dirty="0"/>
              <a:t> of a </a:t>
            </a:r>
            <a:r>
              <a:rPr lang="en-GB" b="1" dirty="0"/>
              <a:t>sentence</a:t>
            </a:r>
            <a:r>
              <a:rPr lang="en-GB" dirty="0"/>
              <a:t> is the receiver of the action. </a:t>
            </a:r>
            <a:r>
              <a:rPr lang="en-GB" dirty="0" smtClean="0"/>
              <a:t>Do </a:t>
            </a:r>
            <a:r>
              <a:rPr lang="en-GB" dirty="0" smtClean="0"/>
              <a:t>they all have an object?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/>
              <a:t>dog barked. </a:t>
            </a:r>
          </a:p>
          <a:p>
            <a:pPr marL="0" indent="0">
              <a:buNone/>
            </a:pPr>
            <a:r>
              <a:rPr lang="en-GB" dirty="0" smtClean="0"/>
              <a:t>The dog bit me. </a:t>
            </a:r>
          </a:p>
          <a:p>
            <a:pPr marL="0" indent="0">
              <a:buNone/>
            </a:pPr>
            <a:r>
              <a:rPr lang="en-GB" dirty="0" smtClean="0"/>
              <a:t>I bit the dog. </a:t>
            </a:r>
          </a:p>
          <a:p>
            <a:pPr marL="0" indent="0">
              <a:buNone/>
            </a:pPr>
            <a:r>
              <a:rPr lang="en-GB" dirty="0" smtClean="0"/>
              <a:t>You must go to Leeds on the bus.</a:t>
            </a:r>
          </a:p>
          <a:p>
            <a:pPr marL="0" indent="0">
              <a:buNone/>
            </a:pPr>
            <a:r>
              <a:rPr lang="en-GB" dirty="0" smtClean="0"/>
              <a:t>I’m sharpening my pencil. </a:t>
            </a:r>
          </a:p>
          <a:p>
            <a:pPr marL="0" indent="0">
              <a:buNone/>
            </a:pPr>
            <a:r>
              <a:rPr lang="en-GB" dirty="0" smtClean="0"/>
              <a:t>Get a new pencil.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dog barked.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dog bit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me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dirty="0"/>
              <a:t>bit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the dog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must go to Leeds on the </a:t>
            </a:r>
            <a:r>
              <a:rPr lang="en-GB" dirty="0" smtClean="0"/>
              <a:t>bus.</a:t>
            </a:r>
          </a:p>
          <a:p>
            <a:pPr marL="0" indent="0">
              <a:buNone/>
            </a:pPr>
            <a:r>
              <a:rPr lang="en-GB" dirty="0" smtClean="0"/>
              <a:t>I’m </a:t>
            </a:r>
            <a:r>
              <a:rPr lang="en-GB" dirty="0"/>
              <a:t>sharpening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my pencil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Get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 new pencil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52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Discuss with a partner: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Every sentence must have a subject. 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True or false?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If you think it’s false, give an example of a </a:t>
            </a:r>
            <a:r>
              <a:rPr lang="en-GB" sz="4000" dirty="0" smtClean="0"/>
              <a:t>correctly formed sentence </a:t>
            </a:r>
            <a:r>
              <a:rPr lang="en-GB" sz="4000" dirty="0"/>
              <a:t>which has </a:t>
            </a:r>
            <a:r>
              <a:rPr lang="en-GB" sz="4000" b="1" dirty="0"/>
              <a:t>no subject.</a:t>
            </a:r>
            <a:r>
              <a:rPr lang="en-GB" sz="4000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400" y="-99392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      Discuss with a partner: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Every sentence must have an object. 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True or false?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If you think it’s false, give an example of a </a:t>
            </a:r>
            <a:r>
              <a:rPr lang="en-GB" sz="4000" dirty="0" smtClean="0"/>
              <a:t>correctly formed sentence </a:t>
            </a:r>
            <a:r>
              <a:rPr lang="en-GB" sz="4000" dirty="0"/>
              <a:t>which has </a:t>
            </a:r>
            <a:r>
              <a:rPr lang="en-GB" sz="4000" b="1" dirty="0"/>
              <a:t>no </a:t>
            </a:r>
            <a:r>
              <a:rPr lang="en-GB" sz="4000" b="1" dirty="0" smtClean="0"/>
              <a:t>object</a:t>
            </a:r>
            <a:r>
              <a:rPr lang="en-GB" sz="4000" b="1" dirty="0"/>
              <a:t>.</a:t>
            </a:r>
            <a:r>
              <a:rPr lang="en-GB" sz="4000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1512168" cy="142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0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in order…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object       -      subject       -        verb :</a:t>
            </a:r>
          </a:p>
          <a:p>
            <a:pPr marL="0" indent="0">
              <a:buNone/>
            </a:pPr>
            <a:r>
              <a:rPr lang="en-GB" sz="3600" dirty="0" smtClean="0"/>
              <a:t>What is their usual order in an English sentence? </a:t>
            </a:r>
          </a:p>
          <a:p>
            <a:pPr marL="0" indent="0">
              <a:buNone/>
            </a:pPr>
            <a:r>
              <a:rPr lang="en-GB" sz="3600" dirty="0" smtClean="0"/>
              <a:t>Subject </a:t>
            </a:r>
          </a:p>
          <a:p>
            <a:pPr marL="0" indent="0">
              <a:buNone/>
            </a:pPr>
            <a:r>
              <a:rPr lang="en-GB" sz="3600" dirty="0" smtClean="0"/>
              <a:t>Verb </a:t>
            </a:r>
          </a:p>
          <a:p>
            <a:pPr marL="0" indent="0">
              <a:buNone/>
            </a:pPr>
            <a:r>
              <a:rPr lang="en-GB" sz="3600" dirty="0" smtClean="0"/>
              <a:t>Object 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39"/>
            <a:ext cx="1656184" cy="149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4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 passive verb lets us use the object of the action as the subject of the sentence.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dog bit me. (active verb) </a:t>
            </a:r>
          </a:p>
          <a:p>
            <a:pPr marL="0" indent="0">
              <a:buNone/>
            </a:pPr>
            <a:r>
              <a:rPr lang="en-GB" dirty="0" smtClean="0"/>
              <a:t>I was bitten by the dog. (passive verb) 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60849"/>
            <a:ext cx="3312368" cy="299585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5013176"/>
            <a:ext cx="2304256" cy="138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7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en-GB" dirty="0" smtClean="0"/>
              <a:t>Turn these active verb sentences into passive verb sentences: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3945265" cy="468052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Bees make honey.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chemeClr val="accent4"/>
                </a:solidFill>
              </a:rPr>
              <a:t>Honey is … 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The sun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warmed and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d</a:t>
            </a:r>
            <a:r>
              <a:rPr lang="en-GB" dirty="0" smtClean="0"/>
              <a:t>ried him.  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A passing herd of buffalo nearly flattened us.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A projecting ledge of rock broke my fall.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700808"/>
            <a:ext cx="4186808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Honey is made by bees. 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  He was warmed and               	dried by the sun.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 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  We were nearly flattened by a passing herd of buffalo.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My fall was broken by a projecting ledge of rock.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76872"/>
            <a:ext cx="243777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en-GB" dirty="0" smtClean="0"/>
              <a:t>Turn these passive verb sentences into active verb sentences: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3945265" cy="468052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 My fall was broken by a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projecting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ledge of rock. 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The robbers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were seen by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a member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of the public. 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700808"/>
            <a:ext cx="4186808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  </a:t>
            </a:r>
            <a:r>
              <a:rPr lang="en-GB" dirty="0"/>
              <a:t>A </a:t>
            </a:r>
            <a:r>
              <a:rPr lang="en-GB" dirty="0" smtClean="0"/>
              <a:t>projecting ledge of rock 		broke my fall.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A member of 		the public saw 		the robbers.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8879"/>
            <a:ext cx="3816424" cy="286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512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Berlin Sans FB Demi</vt:lpstr>
      <vt:lpstr>Calibri</vt:lpstr>
      <vt:lpstr>Office Theme</vt:lpstr>
      <vt:lpstr>Active  </vt:lpstr>
      <vt:lpstr>Subject and object (revision) </vt:lpstr>
      <vt:lpstr>Subject and object (revision) </vt:lpstr>
      <vt:lpstr>Discuss with a partner: </vt:lpstr>
      <vt:lpstr>       Discuss with a partner: </vt:lpstr>
      <vt:lpstr>All in order… </vt:lpstr>
      <vt:lpstr>Passive verbs</vt:lpstr>
      <vt:lpstr>Turn these active verb sentences into passive verb sentences: </vt:lpstr>
      <vt:lpstr>Turn these passive verb sentences into active verb sentences: </vt:lpstr>
      <vt:lpstr>Grammar nerds’ corner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speech</dc:title>
  <dc:creator>user</dc:creator>
  <cp:lastModifiedBy>Louise Perks</cp:lastModifiedBy>
  <cp:revision>33</cp:revision>
  <dcterms:created xsi:type="dcterms:W3CDTF">2015-10-13T07:19:03Z</dcterms:created>
  <dcterms:modified xsi:type="dcterms:W3CDTF">2020-06-29T08:50:16Z</dcterms:modified>
</cp:coreProperties>
</file>