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69AD-C6CE-48E4-AB97-BC06154C44D2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B8F9-8675-41A7-AB36-04AAC8060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607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040D-90C1-4D74-9572-847F5F048A64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82B9-2C1E-45FA-9607-492420B4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12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6698-8E01-41F2-B7B7-66C22C84853F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6C44-4492-4A6C-BD24-5053AE5D5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622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C9737-691C-4787-B572-1CDBD88A125D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AA03E-2810-432F-9831-4922FAF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4186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0ECD-9681-4512-8B1A-063B1D463C20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B7CE-93FF-4FB9-949D-A2600090D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7996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CF84-6439-4DEF-8216-670232229246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35CD-EBD1-4EAA-B9A2-098A5A4E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746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9CEB-0D2C-4FF0-8426-3EBB7778E972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3A38-5424-47BA-B54C-4E358042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5682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FFD8-FC0C-4DAE-870B-83CD5B6215CB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CB87-4957-4B4F-9EAB-300A6AE39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0656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0034-D65D-4099-910D-F7C83B42D55D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DE6A-1C77-46D8-ACED-D6C9459A1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18794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58EB-BC22-4DF9-B202-896BD1F65A6B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5555-461D-401D-ACB5-30619C4B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7956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7C09-A073-4AAA-8694-EB33CD89C003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8768-989A-497A-B240-91EE54B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770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C4DC56-A333-4CE3-AB48-FE9DABD3DBF4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834DD1-F3DC-43B5-B465-8702662C9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ookearly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0"/>
            <a:ext cx="5240337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nsideboo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6654" r="5592" b="5893"/>
          <a:stretch>
            <a:fillRect/>
          </a:stretch>
        </p:blipFill>
        <p:spPr bwMode="auto">
          <a:xfrm>
            <a:off x="27389" y="11588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S1-p30-31.jp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166240" cy="6408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404664"/>
            <a:ext cx="2448272" cy="1815882"/>
          </a:xfrm>
          <a:prstGeom prst="rect">
            <a:avLst/>
          </a:prstGeom>
          <a:solidFill>
            <a:srgbClr val="FFFFFF">
              <a:alpha val="32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People brought their children to Jesus, 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5229200"/>
            <a:ext cx="3024336" cy="1200328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atin typeface="Century Gothic"/>
                <a:cs typeface="Century Gothic"/>
              </a:rPr>
              <a:t>he took them in his arms and he blessed them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ookearly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7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 Tower</dc:creator>
  <cp:lastModifiedBy>Rachel Burrough</cp:lastModifiedBy>
  <cp:revision>10</cp:revision>
  <dcterms:created xsi:type="dcterms:W3CDTF">2012-08-22T12:50:25Z</dcterms:created>
  <dcterms:modified xsi:type="dcterms:W3CDTF">2021-02-28T19:33:46Z</dcterms:modified>
</cp:coreProperties>
</file>