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66" r:id="rId6"/>
    <p:sldId id="258" r:id="rId7"/>
    <p:sldId id="267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80" d="100"/>
          <a:sy n="80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5F61-E1D9-47A9-9795-73D8D36431F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048D-5B58-44A8-B531-A1ADA22DA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01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5F61-E1D9-47A9-9795-73D8D36431F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048D-5B58-44A8-B531-A1ADA22DA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10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5F61-E1D9-47A9-9795-73D8D36431F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048D-5B58-44A8-B531-A1ADA22DA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1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5F61-E1D9-47A9-9795-73D8D36431F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048D-5B58-44A8-B531-A1ADA22DA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2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5F61-E1D9-47A9-9795-73D8D36431F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048D-5B58-44A8-B531-A1ADA22DA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94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5F61-E1D9-47A9-9795-73D8D36431F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048D-5B58-44A8-B531-A1ADA22DA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76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5F61-E1D9-47A9-9795-73D8D36431F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048D-5B58-44A8-B531-A1ADA22DA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9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5F61-E1D9-47A9-9795-73D8D36431F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048D-5B58-44A8-B531-A1ADA22DA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40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5F61-E1D9-47A9-9795-73D8D36431F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048D-5B58-44A8-B531-A1ADA22DA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70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5F61-E1D9-47A9-9795-73D8D36431F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048D-5B58-44A8-B531-A1ADA22DA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73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5F61-E1D9-47A9-9795-73D8D36431F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048D-5B58-44A8-B531-A1ADA22DA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11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5F61-E1D9-47A9-9795-73D8D36431F6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D048D-5B58-44A8-B531-A1ADA22DAD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41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>
            <a:normAutofit/>
          </a:bodyPr>
          <a:lstStyle/>
          <a:p>
            <a:r>
              <a:rPr lang="en-GB" sz="7200" b="1" dirty="0" smtClean="0">
                <a:solidFill>
                  <a:srgbClr val="00B050"/>
                </a:solidFill>
                <a:latin typeface="Comic Sans MS" pitchFamily="66" charset="0"/>
              </a:rPr>
              <a:t>All about Trolls</a:t>
            </a:r>
            <a:endParaRPr lang="en-GB" sz="7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t1.gstatic.com/images?q=tbn:ANd9GcRArXXW4guBaCJvHRfFcfgsYJSMVxI-Gzavs1CJPXFcMSvMVY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464496" cy="425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2.gstatic.com/images?q=tbn:ANd9GcRdUrue-i2IfN-3KVn89EkypIMcDovr05t851UqP5--cOET3FKk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816424" cy="379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Where did they come from?</a:t>
            </a:r>
            <a:endParaRPr lang="en-GB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391947"/>
            <a:ext cx="4464496" cy="3456384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Trolls appeared in many Traditional Tales written in Germany, Denmark</a:t>
            </a:r>
            <a:r>
              <a:rPr lang="en-GB" b="1" dirty="0">
                <a:solidFill>
                  <a:srgbClr val="00B050"/>
                </a:solidFill>
                <a:latin typeface="Comic Sans MS" pitchFamily="66" charset="0"/>
              </a:rPr>
              <a:t>, Norway and </a:t>
            </a:r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Sweden. </a:t>
            </a:r>
          </a:p>
          <a:p>
            <a:endParaRPr lang="en-GB" b="1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Can you find them on the map?</a:t>
            </a:r>
          </a:p>
          <a:p>
            <a:endParaRPr lang="en-GB" b="1" dirty="0">
              <a:solidFill>
                <a:srgbClr val="00B050"/>
              </a:solidFill>
              <a:latin typeface="Comic Sans MS" pitchFamily="66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9" t="37448" r="40398" b="11172"/>
          <a:stretch/>
        </p:blipFill>
        <p:spPr bwMode="auto">
          <a:xfrm>
            <a:off x="4870210" y="1772816"/>
            <a:ext cx="4242238" cy="469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9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What did they do?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5301208"/>
            <a:ext cx="8445624" cy="12241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4500" dirty="0" smtClean="0">
                <a:solidFill>
                  <a:srgbClr val="00B050"/>
                </a:solidFill>
                <a:latin typeface="Comic Sans MS" pitchFamily="66" charset="0"/>
              </a:rPr>
              <a:t>Trolls usually lived in mountains, forests and near lakes.</a:t>
            </a:r>
          </a:p>
          <a:p>
            <a:pPr marL="0" indent="0">
              <a:buNone/>
            </a:pPr>
            <a:endParaRPr lang="en-GB" sz="45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4500" dirty="0" smtClean="0">
                <a:solidFill>
                  <a:srgbClr val="00B050"/>
                </a:solidFill>
                <a:latin typeface="Comic Sans MS" pitchFamily="66" charset="0"/>
              </a:rPr>
              <a:t>They often they guarded bridges and roads</a:t>
            </a:r>
            <a:r>
              <a:rPr lang="en-GB" sz="45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en-GB" sz="4500" dirty="0">
                <a:solidFill>
                  <a:schemeClr val="bg1"/>
                </a:solidFill>
                <a:latin typeface="Comic Sans MS" pitchFamily="66" charset="0"/>
              </a:rPr>
              <a:t> 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3.bp.blogspot.com/_fdou0Xa3IfY/SbBz8N68opI/AAAAAAAADgM/tMUVSkD4QAE/s400/Troll_bridge+James+Brow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3" r="9103"/>
          <a:stretch/>
        </p:blipFill>
        <p:spPr bwMode="auto">
          <a:xfrm>
            <a:off x="323528" y="1512572"/>
            <a:ext cx="3976916" cy="36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_38cwC-uzFDE/TSyi4521EqI/AAAAAAAAAkM/Z_x3e6FZpJ0/s1600/Trolls-under-brid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1" t="18110" r="19232" b="2839"/>
          <a:stretch/>
        </p:blipFill>
        <p:spPr bwMode="auto">
          <a:xfrm>
            <a:off x="4804683" y="1512572"/>
            <a:ext cx="3541032" cy="36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19" y="3717032"/>
            <a:ext cx="8640960" cy="3312368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00B050"/>
                </a:solidFill>
                <a:latin typeface="Comic Sans MS" pitchFamily="66" charset="0"/>
              </a:rPr>
              <a:t>Trolls </a:t>
            </a:r>
            <a:r>
              <a:rPr lang="en-GB" sz="2600" dirty="0">
                <a:solidFill>
                  <a:srgbClr val="00B050"/>
                </a:solidFill>
                <a:latin typeface="Comic Sans MS" pitchFamily="66" charset="0"/>
              </a:rPr>
              <a:t>were </a:t>
            </a:r>
            <a:r>
              <a:rPr lang="en-GB" sz="2600" dirty="0" smtClean="0">
                <a:solidFill>
                  <a:srgbClr val="00B050"/>
                </a:solidFill>
                <a:latin typeface="Comic Sans MS" pitchFamily="66" charset="0"/>
              </a:rPr>
              <a:t>giants. </a:t>
            </a:r>
            <a:r>
              <a:rPr lang="en-GB" sz="2600" dirty="0">
                <a:solidFill>
                  <a:srgbClr val="00B050"/>
                </a:solidFill>
                <a:latin typeface="Comic Sans MS" pitchFamily="66" charset="0"/>
              </a:rPr>
              <a:t>They were shaggy and rough-haired, with trees and </a:t>
            </a:r>
            <a:r>
              <a:rPr lang="en-GB" sz="2600" dirty="0" smtClean="0">
                <a:solidFill>
                  <a:srgbClr val="00B050"/>
                </a:solidFill>
                <a:latin typeface="Comic Sans MS" pitchFamily="66" charset="0"/>
              </a:rPr>
              <a:t>moss growing </a:t>
            </a:r>
            <a:r>
              <a:rPr lang="en-GB" sz="2600" dirty="0">
                <a:solidFill>
                  <a:srgbClr val="00B050"/>
                </a:solidFill>
                <a:latin typeface="Comic Sans MS" pitchFamily="66" charset="0"/>
              </a:rPr>
              <a:t>on their heads and noses. </a:t>
            </a:r>
            <a:endParaRPr lang="en-GB" sz="26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en-GB" sz="2600" dirty="0" smtClean="0">
                <a:solidFill>
                  <a:srgbClr val="00B050"/>
                </a:solidFill>
                <a:latin typeface="Comic Sans MS" pitchFamily="66" charset="0"/>
              </a:rPr>
              <a:t>Their </a:t>
            </a:r>
            <a:r>
              <a:rPr lang="en-GB" sz="2600" dirty="0">
                <a:solidFill>
                  <a:srgbClr val="00B050"/>
                </a:solidFill>
                <a:latin typeface="Comic Sans MS" pitchFamily="66" charset="0"/>
              </a:rPr>
              <a:t>noses were long and they would stir with it when cooking broth or porridge</a:t>
            </a:r>
            <a:r>
              <a:rPr lang="en-GB" sz="2600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</a:p>
          <a:p>
            <a:r>
              <a:rPr lang="en-GB" sz="26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sz="2600" dirty="0">
                <a:solidFill>
                  <a:srgbClr val="00B050"/>
                </a:solidFill>
                <a:latin typeface="Comic Sans MS" pitchFamily="66" charset="0"/>
              </a:rPr>
              <a:t>Some even had two or three heads, some only had one eye in the middle of their foreheads. </a:t>
            </a:r>
            <a:endParaRPr lang="en-GB" sz="26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hQSERUTExQWFRUWGBgaGRgYFxcXGBkcGBoaGBwaHRwXHCYeGBkjHBYYHy8gJCcpLCwsFh4xNTAqNSYrLCkBCQoKDgwOGg8PGikkHyQpKSkpLCwsLCwsLCwsLCwsLCwsLCksLCwsKSwsLCwsLCwsLCksLCwsLCksLCwpKSwsKf/AABEIAQwAvAMBIgACEQEDEQH/xAAcAAABBQEBAQAAAAAAAAAAAAAGAgMEBQcBAAj/xAA+EAABAgMGBAMHAwIGAQUAAAABAhEAAyEEBRIxQVEGImFxE4GRBzJCobHB8CPR4RRSFjNicoLxQxWSssLS/8QAGQEAAwEBAQAAAAAAAAAAAAAAAAEDAgQF/8QAIhEAAgIDAQEAAwEBAQAAAAAAAAECEQMSITFBEyJRBHEy/9oADAMBAAIRAxEAPwDXlqq1G1hmYgHLeI6ZiiP7tnh2SgpLRg1QmYttHMNy5p+HbyEdWt1VYfmURhMKVhvrABImWyrU/PvHlTN848MJdR8t4ZWCSdtIAJK5eEbvrpCUTHFH/aEg8jGHJCOVlGuo6QwOzLQ1B65x7FTERn0hqdZhoaj5R5UtSWcu0ADoQNdflHZgCaa5vHFHEN+sOIkAivqYBHJSavpDK3CSe8KI0hkS1FR2+sAxuRNJLMWGZiXmXhC5WbUG0cRLZs4BD81h1OsJCRRUcYx1E100aj+UACfDCicgd9h0hWKowk8ukcSpwKV0LVPeHGZ4AEFWVG+ccTLZyI6FAikexbaQAdwDPKOKR3jyZROsPlIHSABizyWo56dYkTVgA5PtrEdbs4f8+8IEvKlS/fzhAM2MviKh2MKWkCpDnf7wtSMLNUnOOa610gGNosxKSXJELlgBRw0EKkipDlvkYlJlgbHVhAIhqD0JJ1juMVzyh5ZA0q/1iPa5hQksNCfTXyd/KGAtCmqdshDgFHU56dIZum3goKlZpxOKaEv8mihPFAUqb1bXKjt6GAdBGZgBGsdmWvLIuaN9IA5PGQGNT0SkJSN1HP0+8KsXGQUplEBkEvokVJNNWDP1gHQaS1OSTpDhViqPnAWeMsSkIQ3MQc3YZ1GdftBRJvBAABWCaYvOv4IBNE8qw51fLePIPIDrEb/1AUKRmPQfaHgSoCARyYuhcsHhuQwxBOWm38w9iABcODkDDQOp9NIAF+IQmsNm0lmhyc9Nax1Jdhl9YAEypOrND7U/KQ1aUEt0haUlgdflAApMzaGjLGpr3h5RYRDCSfgEAEmyLUc8gfT94VaVDN4ZlrZID+b6QgKFTSEBwLy3eHJqDhd6d6/zDMqW7kfnlC/C0IeGMdsKQRvX8/6jqLYgqKXGIMDpnHCkFJq3lUHf+Yz/AIivZUu0qL0BYtr6b7wAlYUX3bfBWrGSElqg0J6nTL1MVs/jAJQCc3AL1LZK095lCKG9OIk2mUoEMqtCaEZHoC9W6GAi22lyElRpR3zIo7bhmgNUE/8AipMmdNwnkIWNiyjhxN6QLyuITLSp1An4dQ5o9fKKm2LGLOpdzpnl119IhTpqaAF+pDfWAdkxd8KDgmhUVfZ+lYhTL6Xjrszab/nlFetbvqNyWhlU19IZlsKLn4gVLXjBFG5jVty2pgisPEpmkfqYUu5Lc1cy+/2eM6RMYdPykOSbSoZE10Bh0Fm02bjBIGFINWCRqepHXcwVTOIjLkpWUqLiqXA83L+kCPAXCfhShPtA/UIDIOaRmMT/ABn5ecX3Es8JQHq4NBtqYhOfaR24f86a2mW9zcSyLScKXCwHwnbodYs5swd/pGS8KWwi3yWoCvCexBeNdTI5q+7pFFZzZYKMqR2XVL59IUiQTV2MK/pwKAt+ZxxQajP1hkTsxQCmB5mrrHcQGZ7RGKgE09584dsdiKmUo/zAAzbJaphSAWh1MhQDOS0OCakLKRUjMnQbQ8JyjkA0AFclQIbV22DQgsASTTcw9LQQKAMdTD0uUS70o0IZQW+/0yHKxiSGqnNjr26ikT5XFdnSjxCSRtTEP+OZ8oHON7EwTMSUthIpQFjUUoDGbWi0kqocJGTksYZqkzTeIeO5MxTILBiApsKmIrmagbGnaAm/70TMbBmBhW5JB0oo00d6mBiZxGke8mp8/SkR13mCaEFtFUA2DgtX1hjRLnWmrb5F/qBpWsQrfaAVO4NXyNFfwYdEoEFQAzZ+Yt1rQRCXhLqphTqWGI7DfeATIlpmuqtSScq111iItfb/AK2i8uCxJmpmTVHlQ2YDEmvkG+sQ1WoLPKkAeQ+UAmViZSjkknWr09TCxJOTV7gRZ2FbzUnqM/zKDObwgLVLAlAJmO6SNz9jGZSUfQjG/DPJV1LUHYeZ+5jS/Zl7OSCLZakg5GSjMf7z9h5xZcDey/DM8S2pClJPJLSrEilca2odgk+cagVJTy0AAyZgBlTYRz5M68iXx46dyRS2g4UnUvXRz+NAhxlewASkZsepqX/O0WvE954ApT0IIA2Y9PrGScRX8pOrrVk+g3hY1sz0MmVQiXFgvMS5j1KgKAehjRuH+NAsOuhy5jWg9S+4EYLYrxU9S/XUwfcLLXMmJAAOXvFstv2jrqjynLZ2zarBaxNAU3yb65iH7StxtoOsRbvxlCQoHG1cvtE+VZcJc1VpsIRMiybPUlb00iUpYw5s0NTQQeuv79YamArcPTU7/wAQhirKAfcFNVQ8bYRQJcQyVcrJZhHBZl/3GGApUzeOy7Yka1Ge49dI5Z0A1dmiu4hlFioEooxZmIfrQecAEDiuVj90vTKlD1fKkZVxJynI5UJzJ11ctoYur94hmodJViSHGQfo/wAoEf8AECp7JWp21bCex0NBAb8Is2xg8xDpOwUVA9RT0eEoQhwEIUuleUqql9AaRMnWpMsOCC9S7tl/MU0y91k4QQEnSgp6fjQxErxcLgsCcwCCQ1WfIdhFTa7diBBZj+9W+XpHJ9rUQdzmTT02/iK+ausMy2Et2y1WiVLs8uiA65hGpJoD5Qm8rylyFmUiWFBBYnJyPoPrFjwdPQmyTEggTFrTzH4UvhLf8SYevK4FCzz5UpCZhXPStMxBCsUsYuUvVLEg9Yyn0bTohWMItIoCmYGUlLAOMi2ihB3wtKnTZiJcijMVLLMkUckeTAawC3BZ5qfDlFLzCppYBBUkKLKBbJJow7xuF12BNhkplhvEW6piwHcjJI6ZgdjEc8klTK4ou+FlKnJktKTiJL4lvrrnQExV3leJcYSzakkgpoKnvArenFRxqRLJKyt8WmQGW4y8usP35eZlSgpRzSc9Mq/X1ji1do7E0rZQcU3kFqZBLE11cjZ4y+alc+YVMa/IbCDCzWkzVlegLJ69fv5RIVcqC2FISRqPzOO7GteHPkTydKO4+HFKzOECpJS/oQD9RGj8IcPKklKqzQTTAAR51SYmcFXTLQGKZoUCXBwt08o0OzSglLDN9RlFbObwesSGSHBBbI6Q5abwCRhGY/GjiyBka7/tEBXvMxO38wGT1ptuQAPU7xIQgHpSseSElidMqQgKCicJHcQgFqGgoBC0qDZmESiE0h9wNI0ISEAEMAO0IvNAXLLsza5Z0ha0kNk0NTJwSKzAh94QzLeJOGC6immuZIPyyjNLXNNnJBSMznVg+5+3rGwcRLl4yxJOpANev/UBVrueXNnypaUnFMWlILijl3bQYXMBRkO6bs8WV4ygUg0TRyp9RiyTuojsIo79sAdkF6+XrrGs8bSRLkskhKQgFKQMKU4RhGVTpGSSiVDEagOXOZb+YWOWysc468Kg2Vb4UupXSucHns59nYmr8W0oKgk0lnI0zVv2h3gy5AtZUQxbv71PmY1a4bs8NPf5bRHNl1/VFMOK/wBmIvC5pCkACWhgWIwpDJo5AA0ihvG7LKgOZSV1ZIBKQ25wmr7QQ2y1HEguCllAkdAXf0IaM/vy/wCWhNTnRnDpPbaJRXxHe9Yx6SLkmSZVsQ0tPMdKNsQdGf6Q17Q+OkJdCCSrEUuP9Jo3UO3eAxF9+JaAmWQVYSHOTk5jsINLp4FEz9SYNMz7zdB6+sVcEuyOO3LkAa4ZmYudRYCoc+dYVxzeipwSlHu1Lvm1KDv9o0K2cJWZEleGWMWFiT/q6CkBNiuYypBC2dKiHOg8/KEnFvY28c0qZT3NOTLloxliKnvp8ovpM1JOLMZ06OftAXeBEydM8NRKUJdsgSM21aJvDcrw5M6cs08NTOehAboSRFWl6Tjka4bJ7N77TarMKAKRkRqk693p5QYBoyv2FK/TW7thAb/mY1aZOGIAxpHNL08qaO5+kIEt+YO8MKL5hxEqXLNAGhmSHIlUY75vHZMkIJITvXTvEyajTXpEFVsUFMElt21gAkoWAHVTbeELmsf5hhUylSk7jOu0KTZgoORUwASAt/2jsxYIZQD7EAxCmzSumTaaQpUtZomhIzbKEFABxT7xICwWYMw3owyOeZig4SspF42c83xljp+mrPzjQb8udKXdTrIfCznJhTIDrAZd9rTLnIUB7qiCczzAg+j/AChS8ZWNWV3tWv0BSbMlRdkhR11J/wDkB5QJXmrw1Iloywpbc1r5ZekHXEnAxtyzNTMAWQVI6qo4J2DU7wPXxwRbAhExUk40MPeSUmrtm4yy6mJ4pxSqymWErugm4EvJNnUZZZTs/Qh9/wApB7dF8Jmuktic5UBD0byjHBalpmoUtOEsAXp67kHIiDG4rxeYlD4Jh92tCx10wnbrE82NN7IpinX6sML1R+kpA94gE0qzvpGQ8S3GJmJQSMYD9SoUKTozZRsU2diZQdzmDsCz+RgNv66Qk42oApt3B+b6xPHkpnRljtEz2+bkwJlWuWkgJwiYBoGDKDeh8oOLr4gtctCVJw2gKSGJ95tGIZ27PFxw7YZcyzKQAFtipmcKvh60PygcuG2TLqta5c11WRZBSpiSh8vTUbRb8inao51HSmmWlu4ntZHJYVAluZSwpPdgxiim2KetXiWpYSgcwlpoPPfzMFN7cfWVQV4cyoHxApeo3gEtlvnWtXIklBfmLgFtA+kZjf8AKOico6+2UElT2i0zEgagDTmMWt6WdrIZSBVakpHQAufKkds9gMlKgRVZHy0iddlk8aalJUAkZn6/tFG7fDlSVdDj2Q3OZNnUshwWSnyJJPZzGhIsj1Ov40RbplgSkpQAEgADtFik7xVI5pO2NmXVqCFpAAJ23hJU1esVF/cVSbOllKJmfChOfm9EjvDfDKTZYKU4LkgQ3MtOQG2ZgXsnGhWr9UJQgj3g/L1O4ixtnFNnQgKExMwliAggkjd8gO8ZUk1ZvRp0WdnlB61esLCyNQOlIpbs4hlz1gJ5Fn3QSDi7dYuyndLxqLT8FKLTpk6XZQkZQtKgM8z8oQmcczAZxVxaqTMUhBBIDgBKiQSaPoQ1YzKSiEYOfhc31Z0zqEqASC7MAQdzm3SM2vuTgoEMk+6RUa5w9enHK5qAmWACMRWkEusjbUMNIELz41nTuVCMAyDjPvtGNpSfC2sYx76WliviZZ3ZToegFCOo7wQXRxqmYcK5jlJdOMsdt+aKq67tl2pKTRBIzG4ofQv6wMcV8LrkutipAzI0rrsKQnGE3X01vOHfhpl6WeXNKFJwglVer7+WsDV7WNFnxcygsinMClxQA7dIzX/E88Ap8RRTpiqQOhzESrm/qLUpUuW+EJeZzKbC7OXPXKMrE4/QeVS+BdcHtMnoSqUU+M1CST9frFve/Fhn2dKEpKVkgLAIoDmATSrekMXFwAJckrwhRABrTKj+cC953bhK5iFs4S4BOEKJUMIzccpDwtIN8NbTS6GPDt9qsi0lIC0KosPUs2W2fYxoM6yWe0oBZKksX+KuhL5K084wCwW6YThCvdFQK0q7A7NlFzJ4tnSC6VM4FcKgSM3bXvGZ4n8CORGiXhw7ZkF0SUA0Bpt32ipl2TwhNS7pJBTTJxUeX3iiX7SVLS4Msq/2zCfTr3gcvXjC0fCE1zU2+gD0jMcU36bnlj8J/ESiohKVYdVEZgeW8SODZxStpiXKSxalDqM6agiKi6CtRUSCsg8x1KjX9oI7rGGcktmRkH+lcn6R0x5w533ptl2pPhIPu08ompUNYrrkWkSUsrE3Q0fvEw2kJQpajypBJ7CsVIFPxTfwssphWYt8H+ndRGw+sZNf88hCptVLzdVSSdTE+03wbVOVNVmpRYbJBoA+waK++bOuYyUgNUOevSOaUrZ1QjqgStlvnzCAqYBkGQ4AdxVzqKPWEz55k4UyyeRHMUuQ7nMih3rsIlSuGp+IhSEsxIqDXQs9C8SrJZ57qQmVhWUlKyqgDhgQBn3EbtGaZaXKEoly1rUVLPNjKqg6M+Uaxc1+TFyEKKStx71atR8ox+57tASkzhimhxWoS1KDfrGp3Bd1rNnlmXMKUNyjG1H2jMfeGp1qrCmbiZshAneqkyZqlJoVNWtdgOzwXLcsagD5xWcQWRGEGYnGhw4Z0gg8pLfDvpDyq1Yf5cmkq/pjfFRQJgn8wUMygtiGxYGrRWy5UpSsQWSVryUKh9HAY94068b9QUkEZHKhHpoOkU9lXZ0guhD1aiWD12zBo/SIqdFp4+ka6bsnhQCEKb/2gPsVadKwU2q6zKlkzFVWDTPT3TuGp5xDl8WpTKlke8CQQDpkM+jRW3rxEZwZi2X5tE25NjSijLOMeHP6aYForKmE4f8ASRmk/UdI0X2V3EJdldXv2gueiQOUfVXnFTeMkTkGXMHKou+xGRH07GC66bzRJloQlQKkywMw/U9A9ItKbcaIwxpSsnXxa0y2kIISF1UXYkIIpuly/wA4z/i20yCDgwghbYkgDCBiUaO3xAONAYtr0tb4FqqpSVByeV2ZLq1YFXygHvOekoU45AVN1aiX7nXpBjXTWR8KawyFTbQRLJD4jQ1YAnOCifOTJWkzUqDgNMQXBB1I3alCIoeFFfqmrOkh9W1baLHiS8lEeClIJYOt64U1FMh3jokrZzKqsKbVwdInJE6zrBxMae4r/cM0qBz+kUk+5EqlzZZZK0AnD1FXD5jrEPhLiSbZ1Fkhcv40kkf8n+E9YJuI1S7QgTpSeUhRSVBlpUnDyBs3BJ6hMT/ZOhpqgZ4bvYAlKqUc9dD2Igy4fngTUKcgEgbM+X2jNp91qcTEh0qJCgK4a/TrBRdd6Y0FtgQc2PeNSVO0OLtUfQshYSHbanU55ZwIcdcRoVLXZZCuZY/UUnJI1S/9x12gOncbWudL8IrEtLAYpYZamGp0ptFdInBKaU337wp5PiHDH9Y7JsuFmLMzftvEs2pq0irFoUshKAVKUWAAcknYQZ3f7M1FAVPm4SzlCRl0Kj9okoORZyivQbn3i2Q/eGpU2atXIhajlypUfoI1i4+HLPKTyyQFD4l86vImLVwkOnM6ANFFi/pJ5l8Rmtxez+etQXPHhpJdixWryHu9zGjyrKyQAwADAAUDaQoziKmoyhypq0USS8Iyk5enJanDmj0bUR2bkxGVG6dd3jkxTCprDUyUpVXGXnGjILXrwEibMKkzDLGwTiA+cVA9ls1y85ITuyn9I0OSAKfnnDsuXiU7+WkZ0RX88/6Y/b+EVyASsKVLBFWbPKgdsnaIwsRAcAhJfPONotthQtOFf4Dn6wGcUXAJSAtBJGIU2pruTE8sUo2imObk6Zm1oJcg5iKqdPmS1eJLrioulaZNsPvBPfFnerZxTpoehiMWVkh1VpHgvMZSEpBT1XMcM2TVA2FTtAFbZilLTLNQ4onV2/OkEN6zimzTEAGihnkA4NPM5Qr2e2BKrSJi/eFUp+56VEWj+qbIZHfCy4P4MSVtNq7nCmqgAPdJLAdusHVl4YkpKUeGlwDkApg5Ics76P02i0st3pcECoSE0cMM9ImeKMKhkE5+j/eOWeRyZlcBidw+l5ipYSHDTEgVUDkWGv8AMUd88JzJcvDKVyj/AMa6joQpJcEeog0udCvFmrbCCkJFeUkHQZ6kHtEBc91Koxz6Ag6+jQKTTAz/AATJTgSlJUaf5gWPoFZ6RU3pKXJeYgApJdaRkk600B+UHdoms7619ftFHawASxfdJ0B06iLRyWZ8IV325CkhQOdWOb6xKVimKCUJJUaAJDk+mcRrouZc2YJUtJUSeUJHw6dv4jZuFODE2NONTKnEVOiX0H7xXXpVzpEHgfgz+nHjTh+sRl/YD/8Ab6QXSkOK5QpKBHJjn3c99IouEG7G5k0JGXrCpMwEO4JOQ2hv+lf3y4+8PWOyB3AgA5hJUNfKHTJXvEsIhKlfjw6ERgOlM+scls9H+0KlApD+8esPyk6kAQAMKlEkEZaj7xJQNI4RXaFDJhDAZnJ6vEG8LGJ0tUs65dx9osCWrmYbQK1zjLVqhxertGU2+wlOOWsHEklgYE7SKlwxEbDxZdAmqSoHCah2zbJ/WM64muZQJKZaiRQ4QCkncMXFd44rUZ6ndacdjLr4nKMxSQTznER1q3oDGx8J8NS7PKlhKU4ikFSyAFF2d/PTpAXwzwHOVPE60JUAFBgcyaM7aZRr1mlYiw0JfpGs0+Ujk+9H0yUh1HNm9c8tYWbLhSVJYJY0A31haEhRNKCFWRKR4gNUNXufhDZUrHJZRIqJknwkeIlIKi5OEfFkSenbeKVKeUqcB+Ypcg195iXL7RfSSJmMqUQxUQkaOwI+0Dl4TwFMDUfclvRorFGGykvAcz1YDJmzipnEKTiZixGmkTLxmkkvR882caxW2lB5ajr3yo0WiibZovsfUDKnBhjSoF9cJGXZ/rB+tmOL5xm3shOHx1aYUgd3J/mNFEsrIxHyjqXgHUIUs0fD9YcLAsBSJUwhIivWpRLtT0jQhbVqKDSJEu0AdOjQw2Qjqk10gAlG0BojEvCKEN84ZIHWGBYShvDkw0pDHinEzUhi0XjhXhmJKU/CtwUk7H+096QgJBQTnlClKowhn+rSHq5cDzIcfKHkKaABSaZwwpbmgha1VFYRJIBypABCvw4ZIWcku51D6t3pFEkVC6AAOVEalmHZtYKbbZjMQsDVJbvApZ7SClSa7Z7UaOD/AERqVotjZLUU8p8mo279doi2YBNopQELcVIbMHv+8ckSyVEqO2VCNW2d4hW21JlFLqqtwVEs7DIbRBL4N+2XMy0pQAxzFOvltWG7ZeKUSyzsSMurDIdc4HV30lJ94FgKtvp2hq2XqyAUl3JJyyMaUBNkydOooMxSWGudafvA7bLUlIqavl+8KncSygClRIU1HP3ED9pvKWo8qk1qwP48WUWYsXarbm4zitXaRpl30hq2zDm8RDbwCAlLmhfbyjojAwzdvZ/w+JFlQpQ55rLW+j+6PIN6wTkgF6UgT4D4zTbZPMAmcgDGkMxamIbdRpBUhDhyPXSKgcVaH1brDRtDltN4XMSI5hSGrDAXMmHbzhhSzkB56xIUsaPCRTSABpFWh0yRuYSiW/SFJJ0aACX4b19IYvFA8NTgFg9U4wOuHVoaVfklBAUvDo5BA8yRR44u+5aVYSTiPu0JCxukjOEIpZuOWy0pRMkuFq8MkNg1CTlRxh+jRPsnFFmmnAlZCjkFJKXfvSB/iW8JCErWqWPEmOCFrVLUmnvhJYEdRAlIum02hJNnSShBJChhAKmyBYYqNR6GAxdGuFbVNG0ig4o4hRJQsKxJmAIUgpdSXLlL4KgOG2gGsHEFrkzQibP0LGegnw6gKCmGag4BIYCGL2vIJnF5Q8BaQgT0rWsOF41+FiAAUciMqQGrsPFcUKnykKs/vJ/zFEFKUlSPh/uLkltGc9auwgmaJbk151N/dkfMl4hcCSVf0r4lmWqYspQpBRg0U2KpcgV6NBIqyYAopSTjABq2EPm2ZjgzZLlReEaVlaLWEJYHFNUtt0FRJJL7MIp79sqpxAXypCgs7kivp06ReKmS5BcJUoAj3lOE0JLUc5hmEV96zhMJCiWUAWQC+H0cDu0Zj6JlAtcuUlRRUrdz0ZvWAjiG9ZqFowLUBWg/GMGN9LSwSkMBn9h+bwHTpqAZi/iCTUuoDQdiToIvjXbMtg2L9mhRJU56gH/qGxeSvExhKQX2pHZtpSskKGGhr1EIu0S8Y8QkJGwd+jR18ME5dqmrIMxRwuxw0+eQoYsZVg8NcsEMlQrR2B66Oa+cLlTpIHuUOQFDR6HSppuIuJc8iWFLZy5AzYfsBEpSNJFz7N+W3IALDny15SWpG2BZ2eMi9l1jMy2eIAcEtJJJBwuoMkA5P22jX1TiOsUiIbB3jzM2FnhvGTnCwltIYCiptXjiA58oaVLHrXfyhUlJIMAC8TU1jnjAUpHjJ21hQsI/C0ADcudJtUtimr1lq5VpI/uGcCfEnDgQCZUxTozTiLywrIgdfJ4s+ME4ijw6TqVBLpCiGdqN1NdoDZiV+IrxF4ak41H3kgUYO9cw/wAowzI1brchasE6Wm0YUqTVSkFL6qLkJNMhFHZuKZ1jdFmYKW/KhXipP/BtG94MTq8Wdosg/wDGsKlqAUVlKRm5NFPXvAlfaFABcsqNfeQzhvhdOn3MNCZL4n4tlWpQnS1TytWFC5a5YLuKlK0ltBTC7RFlcQTFeByvIlknw5hTQEupQxBmqQDhpA3d3+cErSpIqThUyiz5KNE1o4iTek9Jxla8MxKgkJQCumZUVZcoYMMztDD6fRsqSlSJWBTy8CcKsWLEGDF/i79YgT73TKclOIuW5ttoBvZjNnzbHNHjKMuVyyQAlw/Ma5kV905PFQbPefPOmTDgSS5wpfNsmyaPO/EtmmzsSk4rhEm+0qebcpePkxjkph5aFj8I0eLq+OLUEYyqZgfEwDJYe6CpNVZnvFJZuDjNVjRKUtWIlTdT5D0pDoExCSBKUk1BCkBUtVcmNHfaOhqL8M/jkiPauIxMZSApal0QhKS6iNm+sP8A+C7R4Qm2kCXLUojwwWVWoy2LZxTyLkt0u0JtCEgLQrEhili1WCRRtCI1a+L6l2+w8nJMlkKmSiCFpLMoh80gnOKUkuGVFp9MAvSyGVNUg6GnbSIyFsXgg4xsrTArfPyygfQgksA8Wi7Vk5KnRKl2hVC71y/Mov8Ah21BdoSu1JUuWFJC0hRHKTkGq2rBsoRcV3gJxKSlRILAh6f/AK6QVf4WUJSVyyAohwlQYF9C3X0icppMpHG2rNxu2XKTKT4IT4TcuBsLeWvzh5MpySzRivCvGs2yTClKSpI/zJTEqB3AGY6iveNUsHHFknIxCYEUyXyt55RvZGXFovUKCaNTpHEpBLtAZxP7U7HYwEhfjTFAMEglAB+IqFG6CsZnfPtStM+eTLKVygORAGHLMs4IPd8of/DKVm/eEA3LEgRhdye0e1IGEyZynrQgZ7JDv3g7u/jhfh45sqYHbCCkYj6Zxnb+mtA5VDJ/KwPyuKCsAhLFQ5QogHNi4zGsPS7UVAF8/wDafvDszQK35eRUSlQCQsgqWklYKkjMKGQ6UDwOTlL8RzUENiIajUUQS1O0TJ1jWolYWQNKgitTT8beK7xpigsqUMKSxV2oU/6cx3jJiuHLTZ/EQgBSVvmSopLguDQMoMctmgM4jnIC1IKwMKvdQAxIpqzHsNjBpaps1MsmyoCixwpZxnzFOrDeA+zcMTrTa1CZJVLB5lFQIrqzkZ6QJoeuxAlWyWl1rcqBbCMLUoMIYhTDU0d4ZtLnGpEkywpLBycu2RJHlGmTuGZLIK5WFcscgau7ttyloqpqAtKly0pwkKCcYwYkAPiYvkSdWjCn0osPLZY+x6ZLkBaPFlr8UIVhfmQsPymmGoNKu4aNXlSEnFk5b+Iw+6cCUkIwKmKUnF4ZS2BIbEWPKrtGv8G3kJ9lQs51So0qUHC5bo0cWaNy2OzG9Y0Vl5yhLQTKSaqIUx+hPoIqLRbFlBWqSpKEirBwA7P1pmYLOKbnM+QpEo4VjmQRuMu/8mBvhq1rVjs9odKsBISehqUnVoIrllbs9brmK5XjSVCYSMSUgMFAfC4Lhxl2iHdolrllbqStNCDRQU7FJGfeGbht8uz2jwZUwzJJVhSWpLUoFg+qSadHENW5c1cwzBJKSCQ4chZSapV/qoW6gRVQdj1+gtxTwmZuIpVzJqXFBrplQwF3RYyZuFw7EZtnShrpGm2q4Ja5xmiepKZiQuWoKLpJGRGRD7xn/EN3CTaHlrAUQFFnYF2J6A5t1jphK1VnLmx6/sGnCdmSFoSpIKkFiauNR/3BFxLbZ0syEywCqbiBUQ+FmyAzz+UCFzXqqSAuYnGkt+rK5we4zBi2t/F8qYlOFYBQXClJqDkCH7mItXKy0HFKnwYn2CaF+ItI8WXzYmwiYj4kkigUKkb5RHWlRdeJCUqIU4yUDRuiqguM4r734gCpaj4pWrCQGOZNMhpEBNjtS7JLQiUpiKlwCEjocniv/TLlFPh6+7pHiMkvMKmIAzSR7xAZiMtjDlmscmWQl8IDCZ4iEFgx5hjBwk94ZsMiYickGWDMxspS1sBTpyjlapgvFykzZc0yP6lGAg+GQrCt+WmSgHLHoY1dcIWn0gXfPlpmYpSJakIc+ImWxdhhGJJoHLZVrBpYlyiMXKFKckAkhJyJCdHioMiaBOEqWJKSPjdKsT4SHYkA0II1EEHDtyMUqLEYgeZ8QLVLnPaExWTLqsOH30O5JDAuXr5RdSrIWDOOmbRLk2avT5mH0rS1IokSbACdYpBGElSuZSjhUQEuKkkb9cm0iPZrsVM8RMmRMWkAALGWKhcPmw1rF8u6qkF0hnOYajUCdxpDv/pk1QUBNWmWpROEMCaDM5sQNIl03SKGRcPgFlJCMIZKcacS1HUgHFkSPWGZt0mUlUyZhfYqJBDZFWhfRjlnF/LuuzNUTEqS6vEcuosz+lKiKi9LtE1hLWuclIGHEoJS56tUtSr5mM1Zp/0pL/s0taUlCljCFFSg2DJ1PqtTDSgYxXWaZhQEpUFzUioANQFEpLNUsWLPlBBauG5ToBlpdAGFBUpQTuAxqR5isOWOeLPMKRZ0jRIoVHFQuVZEnciFVKijkpPnCjvm4RhcFaErShY8NCQh3fCzOa51yiTcXEWCeoJmJnLohSEJCUEJr4rJbCyQXVlEq8bOuenmSzkYf1AEIDkOGergvFarhzwQoIR4aFMleEKUFVcOuhCegpWMqPKYnUf/ACGdq4ykz5S5CVHEpBYCpCTQKBGe++8CV4XkmQuXMssoqlompxEKcEB0zCH317Q/dFyYCphLKcLowlZUSSCSVK86AZgQmfdKlYkoWZQAoClJSau+4epaEo6+FYyr0qOJeKk4PCsyAH5ZeEErIxA6bH6RIvHiGbaThR77OpIolJNHLddnOcSrDw2UlQlqmTnYhDS0pcmqQc231Aixn2GalYmS5acOAoyGIFKiQkB2IqS53jWovyuwJslgnSh4aig4aOV4Xd1ah96AaGGLwuRTzFiWqfiAbAgqALAEYgXAHZy0H9kkrmBSFS3IGIKUcKkk0LBGjZvHrXw4H91PhDQGYFk7OKguY0m0yTdr0FLmsCjIVLMuZKbKYaOSBWrOMsxEZN0IScVoXLEzJIX7xAyoOr1Y6Qc3XcChL5OXBXCUleJw+HnOKhFTuaRJRw8ZhUo8rgMChBw7hOKvrCrprcEbJc8tKkTFJWpTFkBCikF8ysp026mkWc27/EASqXjLgsoHAzcz4SC4032gos9xhDVWurtioC3oe3WJIkKwpSxQEmqktiU4LZ0oTlD1bMuSKC6uFpUtRKsCMeMGYFFQqaBQme6sh8xlQPDdku5fiypiJWFCEqwJCioJxGqVAgEhswX3EEaLmJABOMDUhj/PnE6VdgNSCzBq1plQRpRMOXKK+xWcEMT4ZIIdAYM7sUq1G4yeLW77IxapI/HDRJTdoYEoA0ifKkhOTCKJE3IWFgZiuTRwTE7/ACiOpSjR9flCRaPxo0ZPTLI4NPJ8+sRk3e40Tv8AfSsXqkCOJS8Kh2DVou7lADkgVZw4f1di0QTZQ6XQCkFJCXKQ1fh36nY0gwFnALiItsTn0AhOJrYoPAJTyy0pCtAKg56ChyhhVjEx3cKrsMLdPvFr4xUcJyLb+veH5FnBFasaZftGdRqVeFGi6gEYfDDVzYBL60pnWHzZCgAqIJZLuKKAzZugFDFwqyBjnpr1+cNWyzhKQz169ITiFlJPu8LLjCiW5JoTVVfdDAPC7RdstiyVE05ikAU6CL9ViSHzNNT0hrwRhoGqRTbzhpA5FRLu3Ch8LuXLAUhUu7CXDuKcxd/nrF1KsyRVodNmSRUPD1DYok3aliOZT/3O1P8AbDlmuxLupJcZdP384tvDAypDmnmBBqKysRdyRQP5nLt1hcq7Q+XQen7xYSkjYQ8JYENRFsQU2IZAeunSFLsIbJt4mIVn3hEpLkvDpCsif0m4iXKlBIh7DR4jzk17Q6FY8UjMwxNmP0h9IoIjzEwANk5PWPKSP7XhQTHjMI1gA//Z"/>
          <p:cNvSpPr>
            <a:spLocks noChangeAspect="1" noChangeArrowheads="1"/>
          </p:cNvSpPr>
          <p:nvPr/>
        </p:nvSpPr>
        <p:spPr bwMode="auto">
          <a:xfrm>
            <a:off x="63500" y="-1231900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hQSERUTExQWFRUWGBgaGRgYFxcXGBkcGBoaGBwaHRwXHCYeGBkjHBYYHy8gJCcpLCwsFh4xNTAqNSYrLCkBCQoKDgwOGg8PGikkHyQpKSkpLCwsLCwsLCwsLCwsLCwsLCksLCwsKSwsLCwsLCwsLCksLCwsLCksLCwpKSwsKf/AABEIAQwAvAMBIgACEQEDEQH/xAAcAAABBQEBAQAAAAAAAAAAAAAGAgMEBQcBAAj/xAA+EAABAgMGBAMHAwIGAQUAAAABAhEAAyEEBRIxQVEGImFxE4GRBzJCobHB8CPR4RRSFjNicoLxQxWSssLS/8QAGQEAAwEBAQAAAAAAAAAAAAAAAAEDAgQF/8QAIhEAAgIDAQEAAwEBAQAAAAAAAAECEQMSITFBEyJRBHEy/9oADAMBAAIRAxEAPwDXlqq1G1hmYgHLeI6ZiiP7tnh2SgpLRg1QmYttHMNy5p+HbyEdWt1VYfmURhMKVhvrABImWyrU/PvHlTN848MJdR8t4ZWCSdtIAJK5eEbvrpCUTHFH/aEg8jGHJCOVlGuo6QwOzLQ1B65x7FTERn0hqdZhoaj5R5UtSWcu0ADoQNdflHZgCaa5vHFHEN+sOIkAivqYBHJSavpDK3CSe8KI0hkS1FR2+sAxuRNJLMWGZiXmXhC5WbUG0cRLZs4BD81h1OsJCRRUcYx1E100aj+UACfDCicgd9h0hWKowk8ukcSpwKV0LVPeHGZ4AEFWVG+ccTLZyI6FAikexbaQAdwDPKOKR3jyZROsPlIHSABizyWo56dYkTVgA5PtrEdbs4f8+8IEvKlS/fzhAM2MviKh2MKWkCpDnf7wtSMLNUnOOa610gGNosxKSXJELlgBRw0EKkipDlvkYlJlgbHVhAIhqD0JJ1juMVzyh5ZA0q/1iPa5hQksNCfTXyd/KGAtCmqdshDgFHU56dIZum3goKlZpxOKaEv8mihPFAUqb1bXKjt6GAdBGZgBGsdmWvLIuaN9IA5PGQGNT0SkJSN1HP0+8KsXGQUplEBkEvokVJNNWDP1gHQaS1OSTpDhViqPnAWeMsSkIQ3MQc3YZ1GdftBRJvBAABWCaYvOv4IBNE8qw51fLePIPIDrEb/1AUKRmPQfaHgSoCARyYuhcsHhuQwxBOWm38w9iABcODkDDQOp9NIAF+IQmsNm0lmhyc9Nax1Jdhl9YAEypOrND7U/KQ1aUEt0haUlgdflAApMzaGjLGpr3h5RYRDCSfgEAEmyLUc8gfT94VaVDN4ZlrZID+b6QgKFTSEBwLy3eHJqDhd6d6/zDMqW7kfnlC/C0IeGMdsKQRvX8/6jqLYgqKXGIMDpnHCkFJq3lUHf+Yz/AIivZUu0qL0BYtr6b7wAlYUX3bfBWrGSElqg0J6nTL1MVs/jAJQCc3AL1LZK095lCKG9OIk2mUoEMqtCaEZHoC9W6GAi22lyElRpR3zIo7bhmgNUE/8AipMmdNwnkIWNiyjhxN6QLyuITLSp1An4dQ5o9fKKm2LGLOpdzpnl119IhTpqaAF+pDfWAdkxd8KDgmhUVfZ+lYhTL6Xjrszab/nlFetbvqNyWhlU19IZlsKLn4gVLXjBFG5jVty2pgisPEpmkfqYUu5Lc1cy+/2eM6RMYdPykOSbSoZE10Bh0Fm02bjBIGFINWCRqepHXcwVTOIjLkpWUqLiqXA83L+kCPAXCfhShPtA/UIDIOaRmMT/ABn5ecX3Es8JQHq4NBtqYhOfaR24f86a2mW9zcSyLScKXCwHwnbodYs5swd/pGS8KWwi3yWoCvCexBeNdTI5q+7pFFZzZYKMqR2XVL59IUiQTV2MK/pwKAt+ZxxQajP1hkTsxQCmB5mrrHcQGZ7RGKgE09584dsdiKmUo/zAAzbJaphSAWh1MhQDOS0OCakLKRUjMnQbQ8JyjkA0AFclQIbV22DQgsASTTcw9LQQKAMdTD0uUS70o0IZQW+/0yHKxiSGqnNjr26ikT5XFdnSjxCSRtTEP+OZ8oHON7EwTMSUthIpQFjUUoDGbWi0kqocJGTksYZqkzTeIeO5MxTILBiApsKmIrmagbGnaAm/70TMbBmBhW5JB0oo00d6mBiZxGke8mp8/SkR13mCaEFtFUA2DgtX1hjRLnWmrb5F/qBpWsQrfaAVO4NXyNFfwYdEoEFQAzZ+Yt1rQRCXhLqphTqWGI7DfeATIlpmuqtSScq111iItfb/AK2i8uCxJmpmTVHlQ2YDEmvkG+sQ1WoLPKkAeQ+UAmViZSjkknWr09TCxJOTV7gRZ2FbzUnqM/zKDObwgLVLAlAJmO6SNz9jGZSUfQjG/DPJV1LUHYeZ+5jS/Zl7OSCLZakg5GSjMf7z9h5xZcDey/DM8S2pClJPJLSrEilca2odgk+cagVJTy0AAyZgBlTYRz5M68iXx46dyRS2g4UnUvXRz+NAhxlewASkZsepqX/O0WvE954ApT0IIA2Y9PrGScRX8pOrrVk+g3hY1sz0MmVQiXFgvMS5j1KgKAehjRuH+NAsOuhy5jWg9S+4EYLYrxU9S/XUwfcLLXMmJAAOXvFstv2jrqjynLZ2zarBaxNAU3yb65iH7StxtoOsRbvxlCQoHG1cvtE+VZcJc1VpsIRMiybPUlb00iUpYw5s0NTQQeuv79YamArcPTU7/wAQhirKAfcFNVQ8bYRQJcQyVcrJZhHBZl/3GGApUzeOy7Yka1Ge49dI5Z0A1dmiu4hlFioEooxZmIfrQecAEDiuVj90vTKlD1fKkZVxJynI5UJzJ11ctoYur94hmodJViSHGQfo/wAoEf8AECp7JWp21bCex0NBAb8Is2xg8xDpOwUVA9RT0eEoQhwEIUuleUqql9AaRMnWpMsOCC9S7tl/MU0y91k4QQEnSgp6fjQxErxcLgsCcwCCQ1WfIdhFTa7diBBZj+9W+XpHJ9rUQdzmTT02/iK+ausMy2Et2y1WiVLs8uiA65hGpJoD5Qm8rylyFmUiWFBBYnJyPoPrFjwdPQmyTEggTFrTzH4UvhLf8SYevK4FCzz5UpCZhXPStMxBCsUsYuUvVLEg9Yyn0bTohWMItIoCmYGUlLAOMi2ihB3wtKnTZiJcijMVLLMkUckeTAawC3BZ5qfDlFLzCppYBBUkKLKBbJJow7xuF12BNhkplhvEW6piwHcjJI6ZgdjEc8klTK4ou+FlKnJktKTiJL4lvrrnQExV3leJcYSzakkgpoKnvArenFRxqRLJKyt8WmQGW4y8usP35eZlSgpRzSc9Mq/X1ji1do7E0rZQcU3kFqZBLE11cjZ4y+alc+YVMa/IbCDCzWkzVlegLJ69fv5RIVcqC2FISRqPzOO7GteHPkTydKO4+HFKzOECpJS/oQD9RGj8IcPKklKqzQTTAAR51SYmcFXTLQGKZoUCXBwt08o0OzSglLDN9RlFbObwesSGSHBBbI6Q5abwCRhGY/GjiyBka7/tEBXvMxO38wGT1ptuQAPU7xIQgHpSseSElidMqQgKCicJHcQgFqGgoBC0qDZmESiE0h9wNI0ISEAEMAO0IvNAXLLsza5Z0ha0kNk0NTJwSKzAh94QzLeJOGC6immuZIPyyjNLXNNnJBSMznVg+5+3rGwcRLl4yxJOpANev/UBVrueXNnypaUnFMWlILijl3bQYXMBRkO6bs8WV4ygUg0TRyp9RiyTuojsIo79sAdkF6+XrrGs8bSRLkskhKQgFKQMKU4RhGVTpGSSiVDEagOXOZb+YWOWysc468Kg2Vb4UupXSucHns59nYmr8W0oKgk0lnI0zVv2h3gy5AtZUQxbv71PmY1a4bs8NPf5bRHNl1/VFMOK/wBmIvC5pCkACWhgWIwpDJo5AA0ihvG7LKgOZSV1ZIBKQ25wmr7QQ2y1HEguCllAkdAXf0IaM/vy/wCWhNTnRnDpPbaJRXxHe9Yx6SLkmSZVsQ0tPMdKNsQdGf6Q17Q+OkJdCCSrEUuP9Jo3UO3eAxF9+JaAmWQVYSHOTk5jsINLp4FEz9SYNMz7zdB6+sVcEuyOO3LkAa4ZmYudRYCoc+dYVxzeipwSlHu1Lvm1KDv9o0K2cJWZEleGWMWFiT/q6CkBNiuYypBC2dKiHOg8/KEnFvY28c0qZT3NOTLloxliKnvp8ovpM1JOLMZ06OftAXeBEydM8NRKUJdsgSM21aJvDcrw5M6cs08NTOehAboSRFWl6Tjka4bJ7N77TarMKAKRkRqk693p5QYBoyv2FK/TW7thAb/mY1aZOGIAxpHNL08qaO5+kIEt+YO8MKL5hxEqXLNAGhmSHIlUY75vHZMkIJITvXTvEyajTXpEFVsUFMElt21gAkoWAHVTbeELmsf5hhUylSk7jOu0KTZgoORUwASAt/2jsxYIZQD7EAxCmzSumTaaQpUtZomhIzbKEFABxT7xICwWYMw3owyOeZig4SspF42c83xljp+mrPzjQb8udKXdTrIfCznJhTIDrAZd9rTLnIUB7qiCczzAg+j/AChS8ZWNWV3tWv0BSbMlRdkhR11J/wDkB5QJXmrw1Iloywpbc1r5ZekHXEnAxtyzNTMAWQVI6qo4J2DU7wPXxwRbAhExUk40MPeSUmrtm4yy6mJ4pxSqymWErugm4EvJNnUZZZTs/Qh9/wApB7dF8Jmuktic5UBD0byjHBalpmoUtOEsAXp67kHIiDG4rxeYlD4Jh92tCx10wnbrE82NN7IpinX6sML1R+kpA94gE0qzvpGQ8S3GJmJQSMYD9SoUKTozZRsU2diZQdzmDsCz+RgNv66Qk42oApt3B+b6xPHkpnRljtEz2+bkwJlWuWkgJwiYBoGDKDeh8oOLr4gtctCVJw2gKSGJ95tGIZ27PFxw7YZcyzKQAFtipmcKvh60PygcuG2TLqta5c11WRZBSpiSh8vTUbRb8inao51HSmmWlu4ntZHJYVAluZSwpPdgxiim2KetXiWpYSgcwlpoPPfzMFN7cfWVQV4cyoHxApeo3gEtlvnWtXIklBfmLgFtA+kZjf8AKOico6+2UElT2i0zEgagDTmMWt6WdrIZSBVakpHQAufKkds9gMlKgRVZHy0iddlk8aalJUAkZn6/tFG7fDlSVdDj2Q3OZNnUshwWSnyJJPZzGhIsj1Ov40RbplgSkpQAEgADtFik7xVI5pO2NmXVqCFpAAJ23hJU1esVF/cVSbOllKJmfChOfm9EjvDfDKTZYKU4LkgQ3MtOQG2ZgXsnGhWr9UJQgj3g/L1O4ixtnFNnQgKExMwliAggkjd8gO8ZUk1ZvRp0WdnlB61esLCyNQOlIpbs4hlz1gJ5Fn3QSDi7dYuyndLxqLT8FKLTpk6XZQkZQtKgM8z8oQmcczAZxVxaqTMUhBBIDgBKiQSaPoQ1YzKSiEYOfhc31Z0zqEqASC7MAQdzm3SM2vuTgoEMk+6RUa5w9enHK5qAmWACMRWkEusjbUMNIELz41nTuVCMAyDjPvtGNpSfC2sYx76WliviZZ3ZToegFCOo7wQXRxqmYcK5jlJdOMsdt+aKq67tl2pKTRBIzG4ofQv6wMcV8LrkutipAzI0rrsKQnGE3X01vOHfhpl6WeXNKFJwglVer7+WsDV7WNFnxcygsinMClxQA7dIzX/E88Ap8RRTpiqQOhzESrm/qLUpUuW+EJeZzKbC7OXPXKMrE4/QeVS+BdcHtMnoSqUU+M1CST9frFve/Fhn2dKEpKVkgLAIoDmATSrekMXFwAJckrwhRABrTKj+cC953bhK5iFs4S4BOEKJUMIzccpDwtIN8NbTS6GPDt9qsi0lIC0KosPUs2W2fYxoM6yWe0oBZKksX+KuhL5K084wCwW6YThCvdFQK0q7A7NlFzJ4tnSC6VM4FcKgSM3bXvGZ4n8CORGiXhw7ZkF0SUA0Bpt32ipl2TwhNS7pJBTTJxUeX3iiX7SVLS4Msq/2zCfTr3gcvXjC0fCE1zU2+gD0jMcU36bnlj8J/ESiohKVYdVEZgeW8SODZxStpiXKSxalDqM6agiKi6CtRUSCsg8x1KjX9oI7rGGcktmRkH+lcn6R0x5w533ptl2pPhIPu08ompUNYrrkWkSUsrE3Q0fvEw2kJQpajypBJ7CsVIFPxTfwssphWYt8H+ndRGw+sZNf88hCptVLzdVSSdTE+03wbVOVNVmpRYbJBoA+waK++bOuYyUgNUOevSOaUrZ1QjqgStlvnzCAqYBkGQ4AdxVzqKPWEz55k4UyyeRHMUuQ7nMih3rsIlSuGp+IhSEsxIqDXQs9C8SrJZ57qQmVhWUlKyqgDhgQBn3EbtGaZaXKEoly1rUVLPNjKqg6M+Uaxc1+TFyEKKStx71atR8ox+57tASkzhimhxWoS1KDfrGp3Bd1rNnlmXMKUNyjG1H2jMfeGp1qrCmbiZshAneqkyZqlJoVNWtdgOzwXLcsagD5xWcQWRGEGYnGhw4Z0gg8pLfDvpDyq1Yf5cmkq/pjfFRQJgn8wUMygtiGxYGrRWy5UpSsQWSVryUKh9HAY94068b9QUkEZHKhHpoOkU9lXZ0guhD1aiWD12zBo/SIqdFp4+ka6bsnhQCEKb/2gPsVadKwU2q6zKlkzFVWDTPT3TuGp5xDl8WpTKlke8CQQDpkM+jRW3rxEZwZi2X5tE25NjSijLOMeHP6aYForKmE4f8ASRmk/UdI0X2V3EJdldXv2gueiQOUfVXnFTeMkTkGXMHKou+xGRH07GC66bzRJloQlQKkywMw/U9A9ItKbcaIwxpSsnXxa0y2kIISF1UXYkIIpuly/wA4z/i20yCDgwghbYkgDCBiUaO3xAONAYtr0tb4FqqpSVByeV2ZLq1YFXygHvOekoU45AVN1aiX7nXpBjXTWR8KawyFTbQRLJD4jQ1YAnOCifOTJWkzUqDgNMQXBB1I3alCIoeFFfqmrOkh9W1baLHiS8lEeClIJYOt64U1FMh3jokrZzKqsKbVwdInJE6zrBxMae4r/cM0qBz+kUk+5EqlzZZZK0AnD1FXD5jrEPhLiSbZ1Fkhcv40kkf8n+E9YJuI1S7QgTpSeUhRSVBlpUnDyBs3BJ6hMT/ZOhpqgZ4bvYAlKqUc9dD2Igy4fngTUKcgEgbM+X2jNp91qcTEh0qJCgK4a/TrBRdd6Y0FtgQc2PeNSVO0OLtUfQshYSHbanU55ZwIcdcRoVLXZZCuZY/UUnJI1S/9x12gOncbWudL8IrEtLAYpYZamGp0ptFdInBKaU337wp5PiHDH9Y7JsuFmLMzftvEs2pq0irFoUshKAVKUWAAcknYQZ3f7M1FAVPm4SzlCRl0Kj9okoORZyivQbn3i2Q/eGpU2atXIhajlypUfoI1i4+HLPKTyyQFD4l86vImLVwkOnM6ANFFi/pJ5l8Rmtxez+etQXPHhpJdixWryHu9zGjyrKyQAwADAAUDaQoziKmoyhypq0USS8Iyk5enJanDmj0bUR2bkxGVG6dd3jkxTCprDUyUpVXGXnGjILXrwEibMKkzDLGwTiA+cVA9ls1y85ITuyn9I0OSAKfnnDsuXiU7+WkZ0RX88/6Y/b+EVyASsKVLBFWbPKgdsnaIwsRAcAhJfPONotthQtOFf4Dn6wGcUXAJSAtBJGIU2pruTE8sUo2imObk6Zm1oJcg5iKqdPmS1eJLrioulaZNsPvBPfFnerZxTpoehiMWVkh1VpHgvMZSEpBT1XMcM2TVA2FTtAFbZilLTLNQ4onV2/OkEN6zimzTEAGihnkA4NPM5Qr2e2BKrSJi/eFUp+56VEWj+qbIZHfCy4P4MSVtNq7nCmqgAPdJLAdusHVl4YkpKUeGlwDkApg5Ics76P02i0st3pcECoSE0cMM9ImeKMKhkE5+j/eOWeRyZlcBidw+l5ipYSHDTEgVUDkWGv8AMUd88JzJcvDKVyj/AMa6joQpJcEeog0udCvFmrbCCkJFeUkHQZ6kHtEBc91Koxz6Ag6+jQKTTAz/AATJTgSlJUaf5gWPoFZ6RU3pKXJeYgApJdaRkk600B+UHdoms7619ftFHawASxfdJ0B06iLRyWZ8IV325CkhQOdWOb6xKVimKCUJJUaAJDk+mcRrouZc2YJUtJUSeUJHw6dv4jZuFODE2NONTKnEVOiX0H7xXXpVzpEHgfgz+nHjTh+sRl/YD/8Ab6QXSkOK5QpKBHJjn3c99IouEG7G5k0JGXrCpMwEO4JOQ2hv+lf3y4+8PWOyB3AgA5hJUNfKHTJXvEsIhKlfjw6ERgOlM+scls9H+0KlApD+8esPyk6kAQAMKlEkEZaj7xJQNI4RXaFDJhDAZnJ6vEG8LGJ0tUs65dx9osCWrmYbQK1zjLVqhxertGU2+wlOOWsHEklgYE7SKlwxEbDxZdAmqSoHCah2zbJ/WM64muZQJKZaiRQ4QCkncMXFd44rUZ6ndacdjLr4nKMxSQTznER1q3oDGx8J8NS7PKlhKU4ikFSyAFF2d/PTpAXwzwHOVPE60JUAFBgcyaM7aZRr1mlYiw0JfpGs0+Ujk+9H0yUh1HNm9c8tYWbLhSVJYJY0A31haEhRNKCFWRKR4gNUNXufhDZUrHJZRIqJknwkeIlIKi5OEfFkSenbeKVKeUqcB+Ypcg195iXL7RfSSJmMqUQxUQkaOwI+0Dl4TwFMDUfclvRorFGGykvAcz1YDJmzipnEKTiZixGmkTLxmkkvR882caxW2lB5ajr3yo0WiibZovsfUDKnBhjSoF9cJGXZ/rB+tmOL5xm3shOHx1aYUgd3J/mNFEsrIxHyjqXgHUIUs0fD9YcLAsBSJUwhIivWpRLtT0jQhbVqKDSJEu0AdOjQw2Qjqk10gAlG0BojEvCKEN84ZIHWGBYShvDkw0pDHinEzUhi0XjhXhmJKU/CtwUk7H+096QgJBQTnlClKowhn+rSHq5cDzIcfKHkKaABSaZwwpbmgha1VFYRJIBypABCvw4ZIWcku51D6t3pFEkVC6AAOVEalmHZtYKbbZjMQsDVJbvApZ7SClSa7Z7UaOD/AERqVotjZLUU8p8mo279doi2YBNopQELcVIbMHv+8ckSyVEqO2VCNW2d4hW21JlFLqqtwVEs7DIbRBL4N+2XMy0pQAxzFOvltWG7ZeKUSyzsSMurDIdc4HV30lJ94FgKtvp2hq2XqyAUl3JJyyMaUBNkydOooMxSWGudafvA7bLUlIqavl+8KncSygClRIU1HP3ED9pvKWo8qk1qwP48WUWYsXarbm4zitXaRpl30hq2zDm8RDbwCAlLmhfbyjojAwzdvZ/w+JFlQpQ55rLW+j+6PIN6wTkgF6UgT4D4zTbZPMAmcgDGkMxamIbdRpBUhDhyPXSKgcVaH1brDRtDltN4XMSI5hSGrDAXMmHbzhhSzkB56xIUsaPCRTSABpFWh0yRuYSiW/SFJJ0aACX4b19IYvFA8NTgFg9U4wOuHVoaVfklBAUvDo5BA8yRR44u+5aVYSTiPu0JCxukjOEIpZuOWy0pRMkuFq8MkNg1CTlRxh+jRPsnFFmmnAlZCjkFJKXfvSB/iW8JCErWqWPEmOCFrVLUmnvhJYEdRAlIum02hJNnSShBJChhAKmyBYYqNR6GAxdGuFbVNG0ig4o4hRJQsKxJmAIUgpdSXLlL4KgOG2gGsHEFrkzQibP0LGegnw6gKCmGag4BIYCGL2vIJnF5Q8BaQgT0rWsOF41+FiAAUciMqQGrsPFcUKnykKs/vJ/zFEFKUlSPh/uLkltGc9auwgmaJbk151N/dkfMl4hcCSVf0r4lmWqYspQpBRg0U2KpcgV6NBIqyYAopSTjABq2EPm2ZjgzZLlReEaVlaLWEJYHFNUtt0FRJJL7MIp79sqpxAXypCgs7kivp06ReKmS5BcJUoAj3lOE0JLUc5hmEV96zhMJCiWUAWQC+H0cDu0Zj6JlAtcuUlRRUrdz0ZvWAjiG9ZqFowLUBWg/GMGN9LSwSkMBn9h+bwHTpqAZi/iCTUuoDQdiToIvjXbMtg2L9mhRJU56gH/qGxeSvExhKQX2pHZtpSskKGGhr1EIu0S8Y8QkJGwd+jR18ME5dqmrIMxRwuxw0+eQoYsZVg8NcsEMlQrR2B66Oa+cLlTpIHuUOQFDR6HSppuIuJc8iWFLZy5AzYfsBEpSNJFz7N+W3IALDny15SWpG2BZ2eMi9l1jMy2eIAcEtJJJBwuoMkA5P22jX1TiOsUiIbB3jzM2FnhvGTnCwltIYCiptXjiA58oaVLHrXfyhUlJIMAC8TU1jnjAUpHjJ21hQsI/C0ADcudJtUtimr1lq5VpI/uGcCfEnDgQCZUxTozTiLywrIgdfJ4s+ME4ijw6TqVBLpCiGdqN1NdoDZiV+IrxF4ak41H3kgUYO9cw/wAowzI1brchasE6Wm0YUqTVSkFL6qLkJNMhFHZuKZ1jdFmYKW/KhXipP/BtG94MTq8Wdosg/wDGsKlqAUVlKRm5NFPXvAlfaFABcsqNfeQzhvhdOn3MNCZL4n4tlWpQnS1TytWFC5a5YLuKlK0ltBTC7RFlcQTFeByvIlknw5hTQEupQxBmqQDhpA3d3+cErSpIqThUyiz5KNE1o4iTek9Jxla8MxKgkJQCumZUVZcoYMMztDD6fRsqSlSJWBTy8CcKsWLEGDF/i79YgT73TKclOIuW5ttoBvZjNnzbHNHjKMuVyyQAlw/Ma5kV905PFQbPefPOmTDgSS5wpfNsmyaPO/EtmmzsSk4rhEm+0qebcpePkxjkph5aFj8I0eLq+OLUEYyqZgfEwDJYe6CpNVZnvFJZuDjNVjRKUtWIlTdT5D0pDoExCSBKUk1BCkBUtVcmNHfaOhqL8M/jkiPauIxMZSApal0QhKS6iNm+sP8A+C7R4Qm2kCXLUojwwWVWoy2LZxTyLkt0u0JtCEgLQrEhili1WCRRtCI1a+L6l2+w8nJMlkKmSiCFpLMoh80gnOKUkuGVFp9MAvSyGVNUg6GnbSIyFsXgg4xsrTArfPyygfQgksA8Wi7Vk5KnRKl2hVC71y/Mov8Ah21BdoSu1JUuWFJC0hRHKTkGq2rBsoRcV3gJxKSlRILAh6f/AK6QVf4WUJSVyyAohwlQYF9C3X0icppMpHG2rNxu2XKTKT4IT4TcuBsLeWvzh5MpySzRivCvGs2yTClKSpI/zJTEqB3AGY6iveNUsHHFknIxCYEUyXyt55RvZGXFovUKCaNTpHEpBLtAZxP7U7HYwEhfjTFAMEglAB+IqFG6CsZnfPtStM+eTLKVygORAGHLMs4IPd8of/DKVm/eEA3LEgRhdye0e1IGEyZynrQgZ7JDv3g7u/jhfh45sqYHbCCkYj6Zxnb+mtA5VDJ/KwPyuKCsAhLFQ5QogHNi4zGsPS7UVAF8/wDafvDszQK35eRUSlQCQsgqWklYKkjMKGQ6UDwOTlL8RzUENiIajUUQS1O0TJ1jWolYWQNKgitTT8beK7xpigsqUMKSxV2oU/6cx3jJiuHLTZ/EQgBSVvmSopLguDQMoMctmgM4jnIC1IKwMKvdQAxIpqzHsNjBpaps1MsmyoCixwpZxnzFOrDeA+zcMTrTa1CZJVLB5lFQIrqzkZ6QJoeuxAlWyWl1rcqBbCMLUoMIYhTDU0d4ZtLnGpEkywpLBycu2RJHlGmTuGZLIK5WFcscgau7ttyloqpqAtKly0pwkKCcYwYkAPiYvkSdWjCn0osPLZY+x6ZLkBaPFlr8UIVhfmQsPymmGoNKu4aNXlSEnFk5b+Iw+6cCUkIwKmKUnF4ZS2BIbEWPKrtGv8G3kJ9lQs51So0qUHC5bo0cWaNy2OzG9Y0Vl5yhLQTKSaqIUx+hPoIqLRbFlBWqSpKEirBwA7P1pmYLOKbnM+QpEo4VjmQRuMu/8mBvhq1rVjs9odKsBISehqUnVoIrllbs9brmK5XjSVCYSMSUgMFAfC4Lhxl2iHdolrllbqStNCDRQU7FJGfeGbht8uz2jwZUwzJJVhSWpLUoFg+qSadHENW5c1cwzBJKSCQ4chZSapV/qoW6gRVQdj1+gtxTwmZuIpVzJqXFBrplQwF3RYyZuFw7EZtnShrpGm2q4Ja5xmiepKZiQuWoKLpJGRGRD7xn/EN3CTaHlrAUQFFnYF2J6A5t1jphK1VnLmx6/sGnCdmSFoSpIKkFiauNR/3BFxLbZ0syEywCqbiBUQ+FmyAzz+UCFzXqqSAuYnGkt+rK5we4zBi2t/F8qYlOFYBQXClJqDkCH7mItXKy0HFKnwYn2CaF+ItI8WXzYmwiYj4kkigUKkb5RHWlRdeJCUqIU4yUDRuiqguM4r734gCpaj4pWrCQGOZNMhpEBNjtS7JLQiUpiKlwCEjocniv/TLlFPh6+7pHiMkvMKmIAzSR7xAZiMtjDlmscmWQl8IDCZ4iEFgx5hjBwk94ZsMiYickGWDMxspS1sBTpyjlapgvFykzZc0yP6lGAg+GQrCt+WmSgHLHoY1dcIWn0gXfPlpmYpSJakIc+ImWxdhhGJJoHLZVrBpYlyiMXKFKckAkhJyJCdHioMiaBOEqWJKSPjdKsT4SHYkA0II1EEHDtyMUqLEYgeZ8QLVLnPaExWTLqsOH30O5JDAuXr5RdSrIWDOOmbRLk2avT5mH0rS1IokSbACdYpBGElSuZSjhUQEuKkkb9cm0iPZrsVM8RMmRMWkAALGWKhcPmw1rF8u6qkF0hnOYajUCdxpDv/pk1QUBNWmWpROEMCaDM5sQNIl03SKGRcPgFlJCMIZKcacS1HUgHFkSPWGZt0mUlUyZhfYqJBDZFWhfRjlnF/LuuzNUTEqS6vEcuosz+lKiKi9LtE1hLWuclIGHEoJS56tUtSr5mM1Zp/0pL/s0taUlCljCFFSg2DJ1PqtTDSgYxXWaZhQEpUFzUioANQFEpLNUsWLPlBBauG5ToBlpdAGFBUpQTuAxqR5isOWOeLPMKRZ0jRIoVHFQuVZEnciFVKijkpPnCjvm4RhcFaErShY8NCQh3fCzOa51yiTcXEWCeoJmJnLohSEJCUEJr4rJbCyQXVlEq8bOuenmSzkYf1AEIDkOGergvFarhzwQoIR4aFMleEKUFVcOuhCegpWMqPKYnUf/ACGdq4ykz5S5CVHEpBYCpCTQKBGe++8CV4XkmQuXMssoqlompxEKcEB0zCH317Q/dFyYCphLKcLowlZUSSCSVK86AZgQmfdKlYkoWZQAoClJSau+4epaEo6+FYyr0qOJeKk4PCsyAH5ZeEErIxA6bH6RIvHiGbaThR77OpIolJNHLddnOcSrDw2UlQlqmTnYhDS0pcmqQc231Aixn2GalYmS5acOAoyGIFKiQkB2IqS53jWovyuwJslgnSh4aig4aOV4Xd1ah96AaGGLwuRTzFiWqfiAbAgqALAEYgXAHZy0H9kkrmBSFS3IGIKUcKkk0LBGjZvHrXw4H91PhDQGYFk7OKguY0m0yTdr0FLmsCjIVLMuZKbKYaOSBWrOMsxEZN0IScVoXLEzJIX7xAyoOr1Y6Qc3XcChL5OXBXCUleJw+HnOKhFTuaRJRw8ZhUo8rgMChBw7hOKvrCrprcEbJc8tKkTFJWpTFkBCikF8ysp026mkWc27/EASqXjLgsoHAzcz4SC4032gos9xhDVWurtioC3oe3WJIkKwpSxQEmqktiU4LZ0oTlD1bMuSKC6uFpUtRKsCMeMGYFFQqaBQme6sh8xlQPDdku5fiypiJWFCEqwJCioJxGqVAgEhswX3EEaLmJABOMDUhj/PnE6VdgNSCzBq1plQRpRMOXKK+xWcEMT4ZIIdAYM7sUq1G4yeLW77IxapI/HDRJTdoYEoA0ifKkhOTCKJE3IWFgZiuTRwTE7/ACiOpSjR9flCRaPxo0ZPTLI4NPJ8+sRk3e40Tv8AfSsXqkCOJS8Kh2DVou7lADkgVZw4f1di0QTZQ6XQCkFJCXKQ1fh36nY0gwFnALiItsTn0AhOJrYoPAJTyy0pCtAKg56ChyhhVjEx3cKrsMLdPvFr4xUcJyLb+veH5FnBFasaZftGdRqVeFGi6gEYfDDVzYBL60pnWHzZCgAqIJZLuKKAzZugFDFwqyBjnpr1+cNWyzhKQz169ITiFlJPu8LLjCiW5JoTVVfdDAPC7RdstiyVE05ikAU6CL9ViSHzNNT0hrwRhoGqRTbzhpA5FRLu3Ch8LuXLAUhUu7CXDuKcxd/nrF1KsyRVodNmSRUPD1DYok3aliOZT/3O1P8AbDlmuxLupJcZdP384tvDAypDmnmBBqKysRdyRQP5nLt1hcq7Q+XQen7xYSkjYQ8JYENRFsQU2IZAeunSFLsIbJt4mIVn3hEpLkvDpCsif0m4iXKlBIh7DR4jzk17Q6FY8UjMwxNmP0h9IoIjzEwANk5PWPKSP7XhQTHjMI1gA//Z"/>
          <p:cNvSpPr>
            <a:spLocks noChangeAspect="1" noChangeArrowheads="1"/>
          </p:cNvSpPr>
          <p:nvPr/>
        </p:nvSpPr>
        <p:spPr bwMode="auto">
          <a:xfrm>
            <a:off x="215900" y="-1079500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hQSERUTExQWFRUWGBgaGRgYFxcXGBkcGBoaGBwaHRwXHCYeGBkjHBYYHy8gJCcpLCwsFh4xNTAqNSYrLCkBCQoKDgwOGg8PGikkHyQpKSkpLCwsLCwsLCwsLCwsLCwsLCksLCwsKSwsLCwsLCwsLCksLCwsLCksLCwpKSwsKf/AABEIAQwAvAMBIgACEQEDEQH/xAAcAAABBQEBAQAAAAAAAAAAAAAGAgMEBQcBAAj/xAA+EAABAgMGBAMHAwIGAQUAAAABAhEAAyEEBRIxQVEGImFxE4GRBzJCobHB8CPR4RRSFjNicoLxQxWSssLS/8QAGQEAAwEBAQAAAAAAAAAAAAAAAAEDAgQF/8QAIhEAAgIDAQEAAwEBAQAAAAAAAAECEQMSITFBEyJRBHEy/9oADAMBAAIRAxEAPwDXlqq1G1hmYgHLeI6ZiiP7tnh2SgpLRg1QmYttHMNy5p+HbyEdWt1VYfmURhMKVhvrABImWyrU/PvHlTN848MJdR8t4ZWCSdtIAJK5eEbvrpCUTHFH/aEg8jGHJCOVlGuo6QwOzLQ1B65x7FTERn0hqdZhoaj5R5UtSWcu0ADoQNdflHZgCaa5vHFHEN+sOIkAivqYBHJSavpDK3CSe8KI0hkS1FR2+sAxuRNJLMWGZiXmXhC5WbUG0cRLZs4BD81h1OsJCRRUcYx1E100aj+UACfDCicgd9h0hWKowk8ukcSpwKV0LVPeHGZ4AEFWVG+ccTLZyI6FAikexbaQAdwDPKOKR3jyZROsPlIHSABizyWo56dYkTVgA5PtrEdbs4f8+8IEvKlS/fzhAM2MviKh2MKWkCpDnf7wtSMLNUnOOa610gGNosxKSXJELlgBRw0EKkipDlvkYlJlgbHVhAIhqD0JJ1juMVzyh5ZA0q/1iPa5hQksNCfTXyd/KGAtCmqdshDgFHU56dIZum3goKlZpxOKaEv8mihPFAUqb1bXKjt6GAdBGZgBGsdmWvLIuaN9IA5PGQGNT0SkJSN1HP0+8KsXGQUplEBkEvokVJNNWDP1gHQaS1OSTpDhViqPnAWeMsSkIQ3MQc3YZ1GdftBRJvBAABWCaYvOv4IBNE8qw51fLePIPIDrEb/1AUKRmPQfaHgSoCARyYuhcsHhuQwxBOWm38w9iABcODkDDQOp9NIAF+IQmsNm0lmhyc9Nax1Jdhl9YAEypOrND7U/KQ1aUEt0haUlgdflAApMzaGjLGpr3h5RYRDCSfgEAEmyLUc8gfT94VaVDN4ZlrZID+b6QgKFTSEBwLy3eHJqDhd6d6/zDMqW7kfnlC/C0IeGMdsKQRvX8/6jqLYgqKXGIMDpnHCkFJq3lUHf+Yz/AIivZUu0qL0BYtr6b7wAlYUX3bfBWrGSElqg0J6nTL1MVs/jAJQCc3AL1LZK095lCKG9OIk2mUoEMqtCaEZHoC9W6GAi22lyElRpR3zIo7bhmgNUE/8AipMmdNwnkIWNiyjhxN6QLyuITLSp1An4dQ5o9fKKm2LGLOpdzpnl119IhTpqaAF+pDfWAdkxd8KDgmhUVfZ+lYhTL6Xjrszab/nlFetbvqNyWhlU19IZlsKLn4gVLXjBFG5jVty2pgisPEpmkfqYUu5Lc1cy+/2eM6RMYdPykOSbSoZE10Bh0Fm02bjBIGFINWCRqepHXcwVTOIjLkpWUqLiqXA83L+kCPAXCfhShPtA/UIDIOaRmMT/ABn5ecX3Es8JQHq4NBtqYhOfaR24f86a2mW9zcSyLScKXCwHwnbodYs5swd/pGS8KWwi3yWoCvCexBeNdTI5q+7pFFZzZYKMqR2XVL59IUiQTV2MK/pwKAt+ZxxQajP1hkTsxQCmB5mrrHcQGZ7RGKgE09584dsdiKmUo/zAAzbJaphSAWh1MhQDOS0OCakLKRUjMnQbQ8JyjkA0AFclQIbV22DQgsASTTcw9LQQKAMdTD0uUS70o0IZQW+/0yHKxiSGqnNjr26ikT5XFdnSjxCSRtTEP+OZ8oHON7EwTMSUthIpQFjUUoDGbWi0kqocJGTksYZqkzTeIeO5MxTILBiApsKmIrmagbGnaAm/70TMbBmBhW5JB0oo00d6mBiZxGke8mp8/SkR13mCaEFtFUA2DgtX1hjRLnWmrb5F/qBpWsQrfaAVO4NXyNFfwYdEoEFQAzZ+Yt1rQRCXhLqphTqWGI7DfeATIlpmuqtSScq111iItfb/AK2i8uCxJmpmTVHlQ2YDEmvkG+sQ1WoLPKkAeQ+UAmViZSjkknWr09TCxJOTV7gRZ2FbzUnqM/zKDObwgLVLAlAJmO6SNz9jGZSUfQjG/DPJV1LUHYeZ+5jS/Zl7OSCLZakg5GSjMf7z9h5xZcDey/DM8S2pClJPJLSrEilca2odgk+cagVJTy0AAyZgBlTYRz5M68iXx46dyRS2g4UnUvXRz+NAhxlewASkZsepqX/O0WvE954ApT0IIA2Y9PrGScRX8pOrrVk+g3hY1sz0MmVQiXFgvMS5j1KgKAehjRuH+NAsOuhy5jWg9S+4EYLYrxU9S/XUwfcLLXMmJAAOXvFstv2jrqjynLZ2zarBaxNAU3yb65iH7StxtoOsRbvxlCQoHG1cvtE+VZcJc1VpsIRMiybPUlb00iUpYw5s0NTQQeuv79YamArcPTU7/wAQhirKAfcFNVQ8bYRQJcQyVcrJZhHBZl/3GGApUzeOy7Yka1Ge49dI5Z0A1dmiu4hlFioEooxZmIfrQecAEDiuVj90vTKlD1fKkZVxJynI5UJzJ11ctoYur94hmodJViSHGQfo/wAoEf8AECp7JWp21bCex0NBAb8Is2xg8xDpOwUVA9RT0eEoQhwEIUuleUqql9AaRMnWpMsOCC9S7tl/MU0y91k4QQEnSgp6fjQxErxcLgsCcwCCQ1WfIdhFTa7diBBZj+9W+XpHJ9rUQdzmTT02/iK+ausMy2Et2y1WiVLs8uiA65hGpJoD5Qm8rylyFmUiWFBBYnJyPoPrFjwdPQmyTEggTFrTzH4UvhLf8SYevK4FCzz5UpCZhXPStMxBCsUsYuUvVLEg9Yyn0bTohWMItIoCmYGUlLAOMi2ihB3wtKnTZiJcijMVLLMkUckeTAawC3BZ5qfDlFLzCppYBBUkKLKBbJJow7xuF12BNhkplhvEW6piwHcjJI6ZgdjEc8klTK4ou+FlKnJktKTiJL4lvrrnQExV3leJcYSzakkgpoKnvArenFRxqRLJKyt8WmQGW4y8usP35eZlSgpRzSc9Mq/X1ji1do7E0rZQcU3kFqZBLE11cjZ4y+alc+YVMa/IbCDCzWkzVlegLJ69fv5RIVcqC2FISRqPzOO7GteHPkTydKO4+HFKzOECpJS/oQD9RGj8IcPKklKqzQTTAAR51SYmcFXTLQGKZoUCXBwt08o0OzSglLDN9RlFbObwesSGSHBBbI6Q5abwCRhGY/GjiyBka7/tEBXvMxO38wGT1ptuQAPU7xIQgHpSseSElidMqQgKCicJHcQgFqGgoBC0qDZmESiE0h9wNI0ISEAEMAO0IvNAXLLsza5Z0ha0kNk0NTJwSKzAh94QzLeJOGC6immuZIPyyjNLXNNnJBSMznVg+5+3rGwcRLl4yxJOpANev/UBVrueXNnypaUnFMWlILijl3bQYXMBRkO6bs8WV4ygUg0TRyp9RiyTuojsIo79sAdkF6+XrrGs8bSRLkskhKQgFKQMKU4RhGVTpGSSiVDEagOXOZb+YWOWysc468Kg2Vb4UupXSucHns59nYmr8W0oKgk0lnI0zVv2h3gy5AtZUQxbv71PmY1a4bs8NPf5bRHNl1/VFMOK/wBmIvC5pCkACWhgWIwpDJo5AA0ihvG7LKgOZSV1ZIBKQ25wmr7QQ2y1HEguCllAkdAXf0IaM/vy/wCWhNTnRnDpPbaJRXxHe9Yx6SLkmSZVsQ0tPMdKNsQdGf6Q17Q+OkJdCCSrEUuP9Jo3UO3eAxF9+JaAmWQVYSHOTk5jsINLp4FEz9SYNMz7zdB6+sVcEuyOO3LkAa4ZmYudRYCoc+dYVxzeipwSlHu1Lvm1KDv9o0K2cJWZEleGWMWFiT/q6CkBNiuYypBC2dKiHOg8/KEnFvY28c0qZT3NOTLloxliKnvp8ovpM1JOLMZ06OftAXeBEydM8NRKUJdsgSM21aJvDcrw5M6cs08NTOehAboSRFWl6Tjka4bJ7N77TarMKAKRkRqk693p5QYBoyv2FK/TW7thAb/mY1aZOGIAxpHNL08qaO5+kIEt+YO8MKL5hxEqXLNAGhmSHIlUY75vHZMkIJITvXTvEyajTXpEFVsUFMElt21gAkoWAHVTbeELmsf5hhUylSk7jOu0KTZgoORUwASAt/2jsxYIZQD7EAxCmzSumTaaQpUtZomhIzbKEFABxT7xICwWYMw3owyOeZig4SspF42c83xljp+mrPzjQb8udKXdTrIfCznJhTIDrAZd9rTLnIUB7qiCczzAg+j/AChS8ZWNWV3tWv0BSbMlRdkhR11J/wDkB5QJXmrw1Iloywpbc1r5ZekHXEnAxtyzNTMAWQVI6qo4J2DU7wPXxwRbAhExUk40MPeSUmrtm4yy6mJ4pxSqymWErugm4EvJNnUZZZTs/Qh9/wApB7dF8Jmuktic5UBD0byjHBalpmoUtOEsAXp67kHIiDG4rxeYlD4Jh92tCx10wnbrE82NN7IpinX6sML1R+kpA94gE0qzvpGQ8S3GJmJQSMYD9SoUKTozZRsU2diZQdzmDsCz+RgNv66Qk42oApt3B+b6xPHkpnRljtEz2+bkwJlWuWkgJwiYBoGDKDeh8oOLr4gtctCVJw2gKSGJ95tGIZ27PFxw7YZcyzKQAFtipmcKvh60PygcuG2TLqta5c11WRZBSpiSh8vTUbRb8inao51HSmmWlu4ntZHJYVAluZSwpPdgxiim2KetXiWpYSgcwlpoPPfzMFN7cfWVQV4cyoHxApeo3gEtlvnWtXIklBfmLgFtA+kZjf8AKOico6+2UElT2i0zEgagDTmMWt6WdrIZSBVakpHQAufKkds9gMlKgRVZHy0iddlk8aalJUAkZn6/tFG7fDlSVdDj2Q3OZNnUshwWSnyJJPZzGhIsj1Ov40RbplgSkpQAEgADtFik7xVI5pO2NmXVqCFpAAJ23hJU1esVF/cVSbOllKJmfChOfm9EjvDfDKTZYKU4LkgQ3MtOQG2ZgXsnGhWr9UJQgj3g/L1O4ixtnFNnQgKExMwliAggkjd8gO8ZUk1ZvRp0WdnlB61esLCyNQOlIpbs4hlz1gJ5Fn3QSDi7dYuyndLxqLT8FKLTpk6XZQkZQtKgM8z8oQmcczAZxVxaqTMUhBBIDgBKiQSaPoQ1YzKSiEYOfhc31Z0zqEqASC7MAQdzm3SM2vuTgoEMk+6RUa5w9enHK5qAmWACMRWkEusjbUMNIELz41nTuVCMAyDjPvtGNpSfC2sYx76WliviZZ3ZToegFCOo7wQXRxqmYcK5jlJdOMsdt+aKq67tl2pKTRBIzG4ofQv6wMcV8LrkutipAzI0rrsKQnGE3X01vOHfhpl6WeXNKFJwglVer7+WsDV7WNFnxcygsinMClxQA7dIzX/E88Ap8RRTpiqQOhzESrm/qLUpUuW+EJeZzKbC7OXPXKMrE4/QeVS+BdcHtMnoSqUU+M1CST9frFve/Fhn2dKEpKVkgLAIoDmATSrekMXFwAJckrwhRABrTKj+cC953bhK5iFs4S4BOEKJUMIzccpDwtIN8NbTS6GPDt9qsi0lIC0KosPUs2W2fYxoM6yWe0oBZKksX+KuhL5K084wCwW6YThCvdFQK0q7A7NlFzJ4tnSC6VM4FcKgSM3bXvGZ4n8CORGiXhw7ZkF0SUA0Bpt32ipl2TwhNS7pJBTTJxUeX3iiX7SVLS4Msq/2zCfTr3gcvXjC0fCE1zU2+gD0jMcU36bnlj8J/ESiohKVYdVEZgeW8SODZxStpiXKSxalDqM6agiKi6CtRUSCsg8x1KjX9oI7rGGcktmRkH+lcn6R0x5w533ptl2pPhIPu08ompUNYrrkWkSUsrE3Q0fvEw2kJQpajypBJ7CsVIFPxTfwssphWYt8H+ndRGw+sZNf88hCptVLzdVSSdTE+03wbVOVNVmpRYbJBoA+waK++bOuYyUgNUOevSOaUrZ1QjqgStlvnzCAqYBkGQ4AdxVzqKPWEz55k4UyyeRHMUuQ7nMih3rsIlSuGp+IhSEsxIqDXQs9C8SrJZ57qQmVhWUlKyqgDhgQBn3EbtGaZaXKEoly1rUVLPNjKqg6M+Uaxc1+TFyEKKStx71atR8ox+57tASkzhimhxWoS1KDfrGp3Bd1rNnlmXMKUNyjG1H2jMfeGp1qrCmbiZshAneqkyZqlJoVNWtdgOzwXLcsagD5xWcQWRGEGYnGhw4Z0gg8pLfDvpDyq1Yf5cmkq/pjfFRQJgn8wUMygtiGxYGrRWy5UpSsQWSVryUKh9HAY94068b9QUkEZHKhHpoOkU9lXZ0guhD1aiWD12zBo/SIqdFp4+ka6bsnhQCEKb/2gPsVadKwU2q6zKlkzFVWDTPT3TuGp5xDl8WpTKlke8CQQDpkM+jRW3rxEZwZi2X5tE25NjSijLOMeHP6aYForKmE4f8ASRmk/UdI0X2V3EJdldXv2gueiQOUfVXnFTeMkTkGXMHKou+xGRH07GC66bzRJloQlQKkywMw/U9A9ItKbcaIwxpSsnXxa0y2kIISF1UXYkIIpuly/wA4z/i20yCDgwghbYkgDCBiUaO3xAONAYtr0tb4FqqpSVByeV2ZLq1YFXygHvOekoU45AVN1aiX7nXpBjXTWR8KawyFTbQRLJD4jQ1YAnOCifOTJWkzUqDgNMQXBB1I3alCIoeFFfqmrOkh9W1baLHiS8lEeClIJYOt64U1FMh3jokrZzKqsKbVwdInJE6zrBxMae4r/cM0qBz+kUk+5EqlzZZZK0AnD1FXD5jrEPhLiSbZ1Fkhcv40kkf8n+E9YJuI1S7QgTpSeUhRSVBlpUnDyBs3BJ6hMT/ZOhpqgZ4bvYAlKqUc9dD2Igy4fngTUKcgEgbM+X2jNp91qcTEh0qJCgK4a/TrBRdd6Y0FtgQc2PeNSVO0OLtUfQshYSHbanU55ZwIcdcRoVLXZZCuZY/UUnJI1S/9x12gOncbWudL8IrEtLAYpYZamGp0ptFdInBKaU337wp5PiHDH9Y7JsuFmLMzftvEs2pq0irFoUshKAVKUWAAcknYQZ3f7M1FAVPm4SzlCRl0Kj9okoORZyivQbn3i2Q/eGpU2atXIhajlypUfoI1i4+HLPKTyyQFD4l86vImLVwkOnM6ANFFi/pJ5l8Rmtxez+etQXPHhpJdixWryHu9zGjyrKyQAwADAAUDaQoziKmoyhypq0USS8Iyk5enJanDmj0bUR2bkxGVG6dd3jkxTCprDUyUpVXGXnGjILXrwEibMKkzDLGwTiA+cVA9ls1y85ITuyn9I0OSAKfnnDsuXiU7+WkZ0RX88/6Y/b+EVyASsKVLBFWbPKgdsnaIwsRAcAhJfPONotthQtOFf4Dn6wGcUXAJSAtBJGIU2pruTE8sUo2imObk6Zm1oJcg5iKqdPmS1eJLrioulaZNsPvBPfFnerZxTpoehiMWVkh1VpHgvMZSEpBT1XMcM2TVA2FTtAFbZilLTLNQ4onV2/OkEN6zimzTEAGihnkA4NPM5Qr2e2BKrSJi/eFUp+56VEWj+qbIZHfCy4P4MSVtNq7nCmqgAPdJLAdusHVl4YkpKUeGlwDkApg5Ics76P02i0st3pcECoSE0cMM9ImeKMKhkE5+j/eOWeRyZlcBidw+l5ipYSHDTEgVUDkWGv8AMUd88JzJcvDKVyj/AMa6joQpJcEeog0udCvFmrbCCkJFeUkHQZ6kHtEBc91Koxz6Ag6+jQKTTAz/AATJTgSlJUaf5gWPoFZ6RU3pKXJeYgApJdaRkk600B+UHdoms7619ftFHawASxfdJ0B06iLRyWZ8IV325CkhQOdWOb6xKVimKCUJJUaAJDk+mcRrouZc2YJUtJUSeUJHw6dv4jZuFODE2NONTKnEVOiX0H7xXXpVzpEHgfgz+nHjTh+sRl/YD/8Ab6QXSkOK5QpKBHJjn3c99IouEG7G5k0JGXrCpMwEO4JOQ2hv+lf3y4+8PWOyB3AgA5hJUNfKHTJXvEsIhKlfjw6ERgOlM+scls9H+0KlApD+8esPyk6kAQAMKlEkEZaj7xJQNI4RXaFDJhDAZnJ6vEG8LGJ0tUs65dx9osCWrmYbQK1zjLVqhxertGU2+wlOOWsHEklgYE7SKlwxEbDxZdAmqSoHCah2zbJ/WM64muZQJKZaiRQ4QCkncMXFd44rUZ6ndacdjLr4nKMxSQTznER1q3oDGx8J8NS7PKlhKU4ikFSyAFF2d/PTpAXwzwHOVPE60JUAFBgcyaM7aZRr1mlYiw0JfpGs0+Ujk+9H0yUh1HNm9c8tYWbLhSVJYJY0A31haEhRNKCFWRKR4gNUNXufhDZUrHJZRIqJknwkeIlIKi5OEfFkSenbeKVKeUqcB+Ypcg195iXL7RfSSJmMqUQxUQkaOwI+0Dl4TwFMDUfclvRorFGGykvAcz1YDJmzipnEKTiZixGmkTLxmkkvR882caxW2lB5ajr3yo0WiibZovsfUDKnBhjSoF9cJGXZ/rB+tmOL5xm3shOHx1aYUgd3J/mNFEsrIxHyjqXgHUIUs0fD9YcLAsBSJUwhIivWpRLtT0jQhbVqKDSJEu0AdOjQw2Qjqk10gAlG0BojEvCKEN84ZIHWGBYShvDkw0pDHinEzUhi0XjhXhmJKU/CtwUk7H+096QgJBQTnlClKowhn+rSHq5cDzIcfKHkKaABSaZwwpbmgha1VFYRJIBypABCvw4ZIWcku51D6t3pFEkVC6AAOVEalmHZtYKbbZjMQsDVJbvApZ7SClSa7Z7UaOD/AERqVotjZLUU8p8mo279doi2YBNopQELcVIbMHv+8ckSyVEqO2VCNW2d4hW21JlFLqqtwVEs7DIbRBL4N+2XMy0pQAxzFOvltWG7ZeKUSyzsSMurDIdc4HV30lJ94FgKtvp2hq2XqyAUl3JJyyMaUBNkydOooMxSWGudafvA7bLUlIqavl+8KncSygClRIU1HP3ED9pvKWo8qk1qwP48WUWYsXarbm4zitXaRpl30hq2zDm8RDbwCAlLmhfbyjojAwzdvZ/w+JFlQpQ55rLW+j+6PIN6wTkgF6UgT4D4zTbZPMAmcgDGkMxamIbdRpBUhDhyPXSKgcVaH1brDRtDltN4XMSI5hSGrDAXMmHbzhhSzkB56xIUsaPCRTSABpFWh0yRuYSiW/SFJJ0aACX4b19IYvFA8NTgFg9U4wOuHVoaVfklBAUvDo5BA8yRR44u+5aVYSTiPu0JCxukjOEIpZuOWy0pRMkuFq8MkNg1CTlRxh+jRPsnFFmmnAlZCjkFJKXfvSB/iW8JCErWqWPEmOCFrVLUmnvhJYEdRAlIum02hJNnSShBJChhAKmyBYYqNR6GAxdGuFbVNG0ig4o4hRJQsKxJmAIUgpdSXLlL4KgOG2gGsHEFrkzQibP0LGegnw6gKCmGag4BIYCGL2vIJnF5Q8BaQgT0rWsOF41+FiAAUciMqQGrsPFcUKnykKs/vJ/zFEFKUlSPh/uLkltGc9auwgmaJbk151N/dkfMl4hcCSVf0r4lmWqYspQpBRg0U2KpcgV6NBIqyYAopSTjABq2EPm2ZjgzZLlReEaVlaLWEJYHFNUtt0FRJJL7MIp79sqpxAXypCgs7kivp06ReKmS5BcJUoAj3lOE0JLUc5hmEV96zhMJCiWUAWQC+H0cDu0Zj6JlAtcuUlRRUrdz0ZvWAjiG9ZqFowLUBWg/GMGN9LSwSkMBn9h+bwHTpqAZi/iCTUuoDQdiToIvjXbMtg2L9mhRJU56gH/qGxeSvExhKQX2pHZtpSskKGGhr1EIu0S8Y8QkJGwd+jR18ME5dqmrIMxRwuxw0+eQoYsZVg8NcsEMlQrR2B66Oa+cLlTpIHuUOQFDR6HSppuIuJc8iWFLZy5AzYfsBEpSNJFz7N+W3IALDny15SWpG2BZ2eMi9l1jMy2eIAcEtJJJBwuoMkA5P22jX1TiOsUiIbB3jzM2FnhvGTnCwltIYCiptXjiA58oaVLHrXfyhUlJIMAC8TU1jnjAUpHjJ21hQsI/C0ADcudJtUtimr1lq5VpI/uGcCfEnDgQCZUxTozTiLywrIgdfJ4s+ME4ijw6TqVBLpCiGdqN1NdoDZiV+IrxF4ak41H3kgUYO9cw/wAowzI1brchasE6Wm0YUqTVSkFL6qLkJNMhFHZuKZ1jdFmYKW/KhXipP/BtG94MTq8Wdosg/wDGsKlqAUVlKRm5NFPXvAlfaFABcsqNfeQzhvhdOn3MNCZL4n4tlWpQnS1TytWFC5a5YLuKlK0ltBTC7RFlcQTFeByvIlknw5hTQEupQxBmqQDhpA3d3+cErSpIqThUyiz5KNE1o4iTek9Jxla8MxKgkJQCumZUVZcoYMMztDD6fRsqSlSJWBTy8CcKsWLEGDF/i79YgT73TKclOIuW5ttoBvZjNnzbHNHjKMuVyyQAlw/Ma5kV905PFQbPefPOmTDgSS5wpfNsmyaPO/EtmmzsSk4rhEm+0qebcpePkxjkph5aFj8I0eLq+OLUEYyqZgfEwDJYe6CpNVZnvFJZuDjNVjRKUtWIlTdT5D0pDoExCSBKUk1BCkBUtVcmNHfaOhqL8M/jkiPauIxMZSApal0QhKS6iNm+sP8A+C7R4Qm2kCXLUojwwWVWoy2LZxTyLkt0u0JtCEgLQrEhili1WCRRtCI1a+L6l2+w8nJMlkKmSiCFpLMoh80gnOKUkuGVFp9MAvSyGVNUg6GnbSIyFsXgg4xsrTArfPyygfQgksA8Wi7Vk5KnRKl2hVC71y/Mov8Ah21BdoSu1JUuWFJC0hRHKTkGq2rBsoRcV3gJxKSlRILAh6f/AK6QVf4WUJSVyyAohwlQYF9C3X0icppMpHG2rNxu2XKTKT4IT4TcuBsLeWvzh5MpySzRivCvGs2yTClKSpI/zJTEqB3AGY6iveNUsHHFknIxCYEUyXyt55RvZGXFovUKCaNTpHEpBLtAZxP7U7HYwEhfjTFAMEglAB+IqFG6CsZnfPtStM+eTLKVygORAGHLMs4IPd8of/DKVm/eEA3LEgRhdye0e1IGEyZynrQgZ7JDv3g7u/jhfh45sqYHbCCkYj6Zxnb+mtA5VDJ/KwPyuKCsAhLFQ5QogHNi4zGsPS7UVAF8/wDafvDszQK35eRUSlQCQsgqWklYKkjMKGQ6UDwOTlL8RzUENiIajUUQS1O0TJ1jWolYWQNKgitTT8beK7xpigsqUMKSxV2oU/6cx3jJiuHLTZ/EQgBSVvmSopLguDQMoMctmgM4jnIC1IKwMKvdQAxIpqzHsNjBpaps1MsmyoCixwpZxnzFOrDeA+zcMTrTa1CZJVLB5lFQIrqzkZ6QJoeuxAlWyWl1rcqBbCMLUoMIYhTDU0d4ZtLnGpEkywpLBycu2RJHlGmTuGZLIK5WFcscgau7ttyloqpqAtKly0pwkKCcYwYkAPiYvkSdWjCn0osPLZY+x6ZLkBaPFlr8UIVhfmQsPymmGoNKu4aNXlSEnFk5b+Iw+6cCUkIwKmKUnF4ZS2BIbEWPKrtGv8G3kJ9lQs51So0qUHC5bo0cWaNy2OzG9Y0Vl5yhLQTKSaqIUx+hPoIqLRbFlBWqSpKEirBwA7P1pmYLOKbnM+QpEo4VjmQRuMu/8mBvhq1rVjs9odKsBISehqUnVoIrllbs9brmK5XjSVCYSMSUgMFAfC4Lhxl2iHdolrllbqStNCDRQU7FJGfeGbht8uz2jwZUwzJJVhSWpLUoFg+qSadHENW5c1cwzBJKSCQ4chZSapV/qoW6gRVQdj1+gtxTwmZuIpVzJqXFBrplQwF3RYyZuFw7EZtnShrpGm2q4Ja5xmiepKZiQuWoKLpJGRGRD7xn/EN3CTaHlrAUQFFnYF2J6A5t1jphK1VnLmx6/sGnCdmSFoSpIKkFiauNR/3BFxLbZ0syEywCqbiBUQ+FmyAzz+UCFzXqqSAuYnGkt+rK5we4zBi2t/F8qYlOFYBQXClJqDkCH7mItXKy0HFKnwYn2CaF+ItI8WXzYmwiYj4kkigUKkb5RHWlRdeJCUqIU4yUDRuiqguM4r734gCpaj4pWrCQGOZNMhpEBNjtS7JLQiUpiKlwCEjocniv/TLlFPh6+7pHiMkvMKmIAzSR7xAZiMtjDlmscmWQl8IDCZ4iEFgx5hjBwk94ZsMiYickGWDMxspS1sBTpyjlapgvFykzZc0yP6lGAg+GQrCt+WmSgHLHoY1dcIWn0gXfPlpmYpSJakIc+ImWxdhhGJJoHLZVrBpYlyiMXKFKckAkhJyJCdHioMiaBOEqWJKSPjdKsT4SHYkA0II1EEHDtyMUqLEYgeZ8QLVLnPaExWTLqsOH30O5JDAuXr5RdSrIWDOOmbRLk2avT5mH0rS1IokSbACdYpBGElSuZSjhUQEuKkkb9cm0iPZrsVM8RMmRMWkAALGWKhcPmw1rF8u6qkF0hnOYajUCdxpDv/pk1QUBNWmWpROEMCaDM5sQNIl03SKGRcPgFlJCMIZKcacS1HUgHFkSPWGZt0mUlUyZhfYqJBDZFWhfRjlnF/LuuzNUTEqS6vEcuosz+lKiKi9LtE1hLWuclIGHEoJS56tUtSr5mM1Zp/0pL/s0taUlCljCFFSg2DJ1PqtTDSgYxXWaZhQEpUFzUioANQFEpLNUsWLPlBBauG5ToBlpdAGFBUpQTuAxqR5isOWOeLPMKRZ0jRIoVHFQuVZEnciFVKijkpPnCjvm4RhcFaErShY8NCQh3fCzOa51yiTcXEWCeoJmJnLohSEJCUEJr4rJbCyQXVlEq8bOuenmSzkYf1AEIDkOGergvFarhzwQoIR4aFMleEKUFVcOuhCegpWMqPKYnUf/ACGdq4ykz5S5CVHEpBYCpCTQKBGe++8CV4XkmQuXMssoqlompxEKcEB0zCH317Q/dFyYCphLKcLowlZUSSCSVK86AZgQmfdKlYkoWZQAoClJSau+4epaEo6+FYyr0qOJeKk4PCsyAH5ZeEErIxA6bH6RIvHiGbaThR77OpIolJNHLddnOcSrDw2UlQlqmTnYhDS0pcmqQc231Aixn2GalYmS5acOAoyGIFKiQkB2IqS53jWovyuwJslgnSh4aig4aOV4Xd1ah96AaGGLwuRTzFiWqfiAbAgqALAEYgXAHZy0H9kkrmBSFS3IGIKUcKkk0LBGjZvHrXw4H91PhDQGYFk7OKguY0m0yTdr0FLmsCjIVLMuZKbKYaOSBWrOMsxEZN0IScVoXLEzJIX7xAyoOr1Y6Qc3XcChL5OXBXCUleJw+HnOKhFTuaRJRw8ZhUo8rgMChBw7hOKvrCrprcEbJc8tKkTFJWpTFkBCikF8ysp026mkWc27/EASqXjLgsoHAzcz4SC4032gos9xhDVWurtioC3oe3WJIkKwpSxQEmqktiU4LZ0oTlD1bMuSKC6uFpUtRKsCMeMGYFFQqaBQme6sh8xlQPDdku5fiypiJWFCEqwJCioJxGqVAgEhswX3EEaLmJABOMDUhj/PnE6VdgNSCzBq1plQRpRMOXKK+xWcEMT4ZIIdAYM7sUq1G4yeLW77IxapI/HDRJTdoYEoA0ifKkhOTCKJE3IWFgZiuTRwTE7/ACiOpSjR9flCRaPxo0ZPTLI4NPJ8+sRk3e40Tv8AfSsXqkCOJS8Kh2DVou7lADkgVZw4f1di0QTZQ6XQCkFJCXKQ1fh36nY0gwFnALiItsTn0AhOJrYoPAJTyy0pCtAKg56ChyhhVjEx3cKrsMLdPvFr4xUcJyLb+veH5FnBFasaZftGdRqVeFGi6gEYfDDVzYBL60pnWHzZCgAqIJZLuKKAzZugFDFwqyBjnpr1+cNWyzhKQz169ITiFlJPu8LLjCiW5JoTVVfdDAPC7RdstiyVE05ikAU6CL9ViSHzNNT0hrwRhoGqRTbzhpA5FRLu3Ch8LuXLAUhUu7CXDuKcxd/nrF1KsyRVodNmSRUPD1DYok3aliOZT/3O1P8AbDlmuxLupJcZdP384tvDAypDmnmBBqKysRdyRQP5nLt1hcq7Q+XQen7xYSkjYQ8JYENRFsQU2IZAeunSFLsIbJt4mIVn3hEpLkvDpCsif0m4iXKlBIh7DR4jzk17Q6FY8UjMwxNmP0h9IoIjzEwANk5PWPKSP7XhQTHjMI1gA//Z"/>
          <p:cNvSpPr>
            <a:spLocks noChangeAspect="1" noChangeArrowheads="1"/>
          </p:cNvSpPr>
          <p:nvPr/>
        </p:nvSpPr>
        <p:spPr bwMode="auto">
          <a:xfrm>
            <a:off x="368300" y="-927100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87757"/>
            <a:ext cx="2304256" cy="3284790"/>
          </a:xfrm>
          <a:prstGeom prst="rect">
            <a:avLst/>
          </a:prstGeom>
        </p:spPr>
      </p:pic>
      <p:pic>
        <p:nvPicPr>
          <p:cNvPr id="3080" name="Picture 8" descr="http://troll.me/images/treebeard/the-answer-to-moss-is-man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t="-11215" r="-3985" b="27818"/>
          <a:stretch/>
        </p:blipFill>
        <p:spPr bwMode="auto">
          <a:xfrm>
            <a:off x="2915816" y="-321347"/>
            <a:ext cx="3528392" cy="389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0.gstatic.com/images?q=tbn:ANd9GcQ3Mb_1F-rV-5BhY_JVtMiM6iK1dQQSMsaqoJ2QBIMM17zKZKwvCQt-OpBG8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r="14030"/>
          <a:stretch/>
        </p:blipFill>
        <p:spPr bwMode="auto">
          <a:xfrm>
            <a:off x="6444208" y="562234"/>
            <a:ext cx="2295526" cy="273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1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933056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  <a:latin typeface="Comic Sans MS" pitchFamily="66" charset="0"/>
              </a:rPr>
              <a:t>They had four fingers and four toes and a tail resembling that of a cow. </a:t>
            </a:r>
          </a:p>
          <a:p>
            <a:endParaRPr lang="en-GB" sz="3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en-GB" sz="3200" dirty="0" smtClean="0">
                <a:solidFill>
                  <a:srgbClr val="00B050"/>
                </a:solidFill>
                <a:latin typeface="Comic Sans MS" pitchFamily="66" charset="0"/>
              </a:rPr>
              <a:t>The trolls lived hundreds of years old, but the sunlight turns them into stone.</a:t>
            </a:r>
            <a:endParaRPr lang="en-GB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farm3.static.flickr.com/2763/4447101365_af6ce73b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7161"/>
            <a:ext cx="4644454" cy="283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3.gstatic.com/images?q=tbn:ANd9GcQR-xi2zks1yRqxwUUpxSRhxnDd66diJtflJ_3zQOxmdwK5Iz4f6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49509"/>
            <a:ext cx="2747510" cy="265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37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501008"/>
            <a:ext cx="8640960" cy="3201219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Comic Sans MS" pitchFamily="66" charset="0"/>
              </a:rPr>
              <a:t>They </a:t>
            </a:r>
            <a:r>
              <a:rPr lang="en-GB" sz="2800" dirty="0">
                <a:solidFill>
                  <a:srgbClr val="00B050"/>
                </a:solidFill>
                <a:latin typeface="Comic Sans MS" pitchFamily="66" charset="0"/>
              </a:rPr>
              <a:t>might have looked frightening, but were actually often </a:t>
            </a:r>
            <a:r>
              <a:rPr lang="en-GB" sz="2800" dirty="0" smtClean="0">
                <a:solidFill>
                  <a:srgbClr val="00B050"/>
                </a:solidFill>
                <a:latin typeface="Comic Sans MS" pitchFamily="66" charset="0"/>
              </a:rPr>
              <a:t>quite nice in stories. People would often trick </a:t>
            </a:r>
            <a:r>
              <a:rPr lang="en-GB" sz="2800" dirty="0">
                <a:solidFill>
                  <a:srgbClr val="00B050"/>
                </a:solidFill>
                <a:latin typeface="Comic Sans MS" pitchFamily="66" charset="0"/>
              </a:rPr>
              <a:t>them. </a:t>
            </a:r>
            <a:endParaRPr lang="en-GB" sz="28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endParaRPr lang="en-GB" sz="2800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srgbClr val="00B050"/>
                </a:solidFill>
                <a:latin typeface="Comic Sans MS" pitchFamily="66" charset="0"/>
              </a:rPr>
              <a:t>One </a:t>
            </a:r>
            <a:r>
              <a:rPr lang="en-GB" sz="2800" dirty="0">
                <a:solidFill>
                  <a:srgbClr val="00B050"/>
                </a:solidFill>
                <a:latin typeface="Comic Sans MS" pitchFamily="66" charset="0"/>
              </a:rPr>
              <a:t>of </a:t>
            </a:r>
            <a:r>
              <a:rPr lang="en-GB" sz="2800" dirty="0" smtClean="0">
                <a:solidFill>
                  <a:srgbClr val="00B050"/>
                </a:solidFill>
                <a:latin typeface="Comic Sans MS" pitchFamily="66" charset="0"/>
              </a:rPr>
              <a:t>the trolls favourite things to do was throw </a:t>
            </a:r>
            <a:r>
              <a:rPr lang="en-GB" sz="2800" dirty="0">
                <a:solidFill>
                  <a:srgbClr val="00B050"/>
                </a:solidFill>
                <a:latin typeface="Comic Sans MS" pitchFamily="66" charset="0"/>
              </a:rPr>
              <a:t>stones at creatures </a:t>
            </a:r>
            <a:r>
              <a:rPr lang="en-GB" sz="2800" dirty="0" smtClean="0">
                <a:solidFill>
                  <a:srgbClr val="00B050"/>
                </a:solidFill>
                <a:latin typeface="Comic Sans MS" pitchFamily="66" charset="0"/>
              </a:rPr>
              <a:t>who passed </a:t>
            </a:r>
            <a:r>
              <a:rPr lang="en-GB" sz="2800" dirty="0">
                <a:solidFill>
                  <a:srgbClr val="00B050"/>
                </a:solidFill>
                <a:latin typeface="Comic Sans MS" pitchFamily="66" charset="0"/>
              </a:rPr>
              <a:t>them.</a:t>
            </a:r>
          </a:p>
        </p:txBody>
      </p:sp>
      <p:pic>
        <p:nvPicPr>
          <p:cNvPr id="5122" name="Picture 2" descr="http://2.bp.blogspot.com/-NRerE8Mf4n8/Tf6Gtr5jckI/AAAAAAAAD4Q/m2sqzGRDFTM/s1600/Scan+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1"/>
          <a:stretch/>
        </p:blipFill>
        <p:spPr bwMode="auto">
          <a:xfrm>
            <a:off x="1331638" y="188640"/>
            <a:ext cx="6067425" cy="321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12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Your Task</a:t>
            </a:r>
            <a:endParaRPr lang="en-GB" b="1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896544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You need to design a troll to be in your re-write of the Three Billy Goats Gruff.</a:t>
            </a:r>
          </a:p>
          <a:p>
            <a:endParaRPr lang="en-GB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Think about ….</a:t>
            </a:r>
          </a:p>
          <a:p>
            <a:pPr>
              <a:buFontTx/>
              <a:buChar char="-"/>
            </a:pPr>
            <a:endParaRPr lang="en-GB" b="1" dirty="0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What the trolls of Traditional Tales look like. </a:t>
            </a:r>
            <a:r>
              <a:rPr lang="en-GB" b="1" i="1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Who can remember?</a:t>
            </a:r>
          </a:p>
          <a:p>
            <a:pPr>
              <a:buFontTx/>
              <a:buChar char="-"/>
            </a:pPr>
            <a:endParaRPr lang="en-GB" b="1" i="1" dirty="0" smtClean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GB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If your troll may be good or bad.</a:t>
            </a:r>
          </a:p>
          <a:p>
            <a:pPr>
              <a:buFontTx/>
              <a:buChar char="-"/>
            </a:pPr>
            <a:endParaRPr lang="en-GB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You need to label your troll with its main features.</a:t>
            </a:r>
            <a:endParaRPr lang="en-GB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1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Ideas for your troll designs</a:t>
            </a:r>
            <a:endParaRPr lang="en-GB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://t0.gstatic.com/images?q=tbn:ANd9GcQ3Mb_1F-rV-5BhY_JVtMiM6iK1dQQSMsaqoJ2QBIMM17zKZKwvCQt-OpBG8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8" r="14030"/>
          <a:stretch/>
        </p:blipFill>
        <p:spPr bwMode="auto">
          <a:xfrm>
            <a:off x="107502" y="764704"/>
            <a:ext cx="2797433" cy="333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gallery.photo.net/photo/5077176-l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8" t="11773" r="8634" b="11491"/>
          <a:stretch/>
        </p:blipFill>
        <p:spPr bwMode="auto">
          <a:xfrm>
            <a:off x="6228184" y="908720"/>
            <a:ext cx="2250767" cy="248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2.bp.blogspot.com/_IIHukQer6Zo/TFyrAXKaXZI/AAAAAAAAAtY/MWhjzaXeHvU/s1600/bibbyghosts+0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2" b="11351"/>
          <a:stretch/>
        </p:blipFill>
        <p:spPr bwMode="auto">
          <a:xfrm>
            <a:off x="3072809" y="1161142"/>
            <a:ext cx="2818761" cy="29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g.groundspeak.com/cache/0fca7992-d361-42fa-9b5d-95f4b4fc6ff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0"/>
          <a:stretch/>
        </p:blipFill>
        <p:spPr bwMode="auto">
          <a:xfrm>
            <a:off x="6084168" y="3645024"/>
            <a:ext cx="2864600" cy="29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26" y="4132809"/>
            <a:ext cx="1728192" cy="24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7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246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All about Trolls</vt:lpstr>
      <vt:lpstr>Where did they come from?</vt:lpstr>
      <vt:lpstr>What did they do?</vt:lpstr>
      <vt:lpstr>PowerPoint Presentation</vt:lpstr>
      <vt:lpstr>PowerPoint Presentation</vt:lpstr>
      <vt:lpstr>PowerPoint Presentation</vt:lpstr>
      <vt:lpstr>Your Task</vt:lpstr>
      <vt:lpstr>Ideas for your troll designs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Rachel Burrough</cp:lastModifiedBy>
  <cp:revision>8</cp:revision>
  <dcterms:created xsi:type="dcterms:W3CDTF">2012-01-03T19:19:37Z</dcterms:created>
  <dcterms:modified xsi:type="dcterms:W3CDTF">2021-02-19T11:49:24Z</dcterms:modified>
</cp:coreProperties>
</file>