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8" r:id="rId2"/>
    <p:sldId id="268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6" r:id="rId71"/>
    <p:sldId id="337" r:id="rId72"/>
    <p:sldId id="338" r:id="rId73"/>
    <p:sldId id="339" r:id="rId74"/>
    <p:sldId id="267" r:id="rId75"/>
  </p:sldIdLst>
  <p:sldSz cx="9144000" cy="6858000" type="screen4x3"/>
  <p:notesSz cx="6858000" cy="9144000"/>
  <p:embeddedFontLst>
    <p:embeddedFont>
      <p:font typeface="Twinkl" pitchFamily="2" charset="0"/>
      <p:regular r:id="rId78"/>
      <p:bold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CD"/>
    <a:srgbClr val="8D3589"/>
    <a:srgbClr val="EFBCD9"/>
    <a:srgbClr val="A673AE"/>
    <a:srgbClr val="F29BA2"/>
    <a:srgbClr val="EFBBD9"/>
    <a:srgbClr val="F8BC93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98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830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118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23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26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ck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4187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181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7734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14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0174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08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26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567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ff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6954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l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1117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ll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0516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ss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2013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137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941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7373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457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6905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0801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zz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9615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qu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6473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ch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40659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sh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7112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th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8964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3073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ai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9869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ee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685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325580" y="1052554"/>
            <a:ext cx="64928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igh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16277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707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oa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2830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oo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8749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>
                <a:solidFill>
                  <a:schemeClr val="accent5">
                    <a:lumMod val="75000"/>
                  </a:schemeClr>
                </a:solidFill>
              </a:rPr>
              <a:t>oo</a:t>
            </a:r>
            <a:endParaRPr lang="en-GB" sz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ar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1507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0299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ur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4081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38525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20504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60429" y="1091476"/>
            <a:ext cx="52251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37180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60429" y="1091476"/>
            <a:ext cx="52251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28267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663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60429" y="1091476"/>
            <a:ext cx="52251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ure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2912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er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7469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17132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ou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5201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ie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1109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ea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2329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37916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07775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ir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6076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ue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359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>
                <a:solidFill>
                  <a:schemeClr val="accent5">
                    <a:lumMod val="75000"/>
                  </a:schemeClr>
                </a:solidFill>
              </a:rPr>
              <a:t>ue</a:t>
            </a:r>
            <a:endParaRPr lang="en-GB" sz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i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3003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29796" y="1143728"/>
            <a:ext cx="54863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18371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81052" y="1191895"/>
            <a:ext cx="5381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wh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12474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ph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40832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1130932"/>
            <a:ext cx="4538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ew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33415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02817" y="1130932"/>
            <a:ext cx="4538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>
                <a:solidFill>
                  <a:schemeClr val="accent5">
                    <a:lumMod val="75000"/>
                  </a:schemeClr>
                </a:solidFill>
              </a:rPr>
              <a:t>ew</a:t>
            </a:r>
            <a:endParaRPr lang="en-GB" sz="25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oe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4121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5047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1130932"/>
            <a:ext cx="4538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ey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16822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a-e</a:t>
            </a:r>
          </a:p>
        </p:txBody>
      </p:sp>
    </p:spTree>
    <p:extLst>
      <p:ext uri="{BB962C8B-B14F-4D97-AF65-F5344CB8AC3E}">
        <p14:creationId xmlns:p14="http://schemas.microsoft.com/office/powerpoint/2010/main" val="19920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e-e</a:t>
            </a:r>
          </a:p>
        </p:txBody>
      </p:sp>
    </p:spTree>
    <p:extLst>
      <p:ext uri="{BB962C8B-B14F-4D97-AF65-F5344CB8AC3E}">
        <p14:creationId xmlns:p14="http://schemas.microsoft.com/office/powerpoint/2010/main" val="16166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214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i-e</a:t>
            </a:r>
          </a:p>
        </p:txBody>
      </p:sp>
    </p:spTree>
    <p:extLst>
      <p:ext uri="{BB962C8B-B14F-4D97-AF65-F5344CB8AC3E}">
        <p14:creationId xmlns:p14="http://schemas.microsoft.com/office/powerpoint/2010/main" val="85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o-e</a:t>
            </a:r>
          </a:p>
        </p:txBody>
      </p:sp>
    </p:spTree>
    <p:extLst>
      <p:ext uri="{BB962C8B-B14F-4D97-AF65-F5344CB8AC3E}">
        <p14:creationId xmlns:p14="http://schemas.microsoft.com/office/powerpoint/2010/main" val="12447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u-e</a:t>
            </a:r>
          </a:p>
        </p:txBody>
      </p:sp>
    </p:spTree>
    <p:extLst>
      <p:ext uri="{BB962C8B-B14F-4D97-AF65-F5344CB8AC3E}">
        <p14:creationId xmlns:p14="http://schemas.microsoft.com/office/powerpoint/2010/main" val="35223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solidFill>
                  <a:srgbClr val="00B0F0"/>
                </a:solidFill>
              </a:rPr>
              <a:t>u-e</a:t>
            </a:r>
          </a:p>
        </p:txBody>
      </p:sp>
    </p:spTree>
    <p:extLst>
      <p:ext uri="{BB962C8B-B14F-4D97-AF65-F5344CB8AC3E}">
        <p14:creationId xmlns:p14="http://schemas.microsoft.com/office/powerpoint/2010/main" val="27774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793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22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35</TotalTime>
  <Words>72</Words>
  <Application>Microsoft Office PowerPoint</Application>
  <PresentationFormat>On-screen Show (4:3)</PresentationFormat>
  <Paragraphs>72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Naisby</dc:creator>
  <cp:lastModifiedBy>Sally Naisby</cp:lastModifiedBy>
  <cp:revision>5</cp:revision>
  <dcterms:created xsi:type="dcterms:W3CDTF">2018-12-06T09:56:09Z</dcterms:created>
  <dcterms:modified xsi:type="dcterms:W3CDTF">2019-02-12T12:30:14Z</dcterms:modified>
</cp:coreProperties>
</file>