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267" r:id="rId96"/>
  </p:sldIdLst>
  <p:sldSz cx="9144000" cy="6858000" type="screen4x3"/>
  <p:notesSz cx="6858000" cy="9144000"/>
  <p:embeddedFontLst>
    <p:embeddedFont>
      <p:font typeface="Twinkl" panose="020B0604020202020204" charset="0"/>
      <p:regular r:id="rId99"/>
      <p:bold r:id="rId100"/>
    </p:embeddedFont>
    <p:embeddedFont>
      <p:font typeface="Calibri" panose="020F0502020204030204" pitchFamily="34" charset="0"/>
      <p:regular r:id="rId101"/>
      <p:bold r:id="rId102"/>
      <p:italic r:id="rId103"/>
      <p:boldItalic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BDD770"/>
    <a:srgbClr val="FFFFFF"/>
    <a:srgbClr val="18A0DB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5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dent</a:t>
            </a:r>
          </a:p>
        </p:txBody>
      </p:sp>
    </p:spTree>
    <p:extLst>
      <p:ext uri="{BB962C8B-B14F-4D97-AF65-F5344CB8AC3E}">
        <p14:creationId xmlns:p14="http://schemas.microsoft.com/office/powerpoint/2010/main" val="245518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felt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5B02C-44A6-4C72-9BDD-3E622036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250413" y="168707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52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gulp</a:t>
            </a:r>
          </a:p>
        </p:txBody>
      </p:sp>
    </p:spTree>
    <p:extLst>
      <p:ext uri="{BB962C8B-B14F-4D97-AF65-F5344CB8AC3E}">
        <p14:creationId xmlns:p14="http://schemas.microsoft.com/office/powerpoint/2010/main" val="210137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lamp</a:t>
            </a:r>
          </a:p>
        </p:txBody>
      </p:sp>
    </p:spTree>
    <p:extLst>
      <p:ext uri="{BB962C8B-B14F-4D97-AF65-F5344CB8AC3E}">
        <p14:creationId xmlns:p14="http://schemas.microsoft.com/office/powerpoint/2010/main" val="395147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206116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hump</a:t>
            </a:r>
          </a:p>
        </p:txBody>
      </p:sp>
    </p:spTree>
    <p:extLst>
      <p:ext uri="{BB962C8B-B14F-4D97-AF65-F5344CB8AC3E}">
        <p14:creationId xmlns:p14="http://schemas.microsoft.com/office/powerpoint/2010/main" val="3714207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271113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nest</a:t>
            </a:r>
          </a:p>
        </p:txBody>
      </p:sp>
    </p:spTree>
    <p:extLst>
      <p:ext uri="{BB962C8B-B14F-4D97-AF65-F5344CB8AC3E}">
        <p14:creationId xmlns:p14="http://schemas.microsoft.com/office/powerpoint/2010/main" val="76009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305721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59012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  <a:round/>
                </a:ln>
                <a:solidFill>
                  <a:srgbClr val="85BD33"/>
                </a:solidFill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hunt</a:t>
            </a:r>
          </a:p>
        </p:txBody>
      </p:sp>
    </p:spTree>
    <p:extLst>
      <p:ext uri="{BB962C8B-B14F-4D97-AF65-F5344CB8AC3E}">
        <p14:creationId xmlns:p14="http://schemas.microsoft.com/office/powerpoint/2010/main" val="145142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66771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tilt</a:t>
            </a:r>
          </a:p>
        </p:txBody>
      </p:sp>
    </p:spTree>
    <p:extLst>
      <p:ext uri="{BB962C8B-B14F-4D97-AF65-F5344CB8AC3E}">
        <p14:creationId xmlns:p14="http://schemas.microsoft.com/office/powerpoint/2010/main" val="114446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359981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261306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tuft</a:t>
            </a:r>
          </a:p>
        </p:txBody>
      </p:sp>
    </p:spTree>
    <p:extLst>
      <p:ext uri="{BB962C8B-B14F-4D97-AF65-F5344CB8AC3E}">
        <p14:creationId xmlns:p14="http://schemas.microsoft.com/office/powerpoint/2010/main" val="192246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damp</a:t>
            </a:r>
          </a:p>
        </p:txBody>
      </p:sp>
    </p:spTree>
    <p:extLst>
      <p:ext uri="{BB962C8B-B14F-4D97-AF65-F5344CB8AC3E}">
        <p14:creationId xmlns:p14="http://schemas.microsoft.com/office/powerpoint/2010/main" val="251082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bust</a:t>
            </a:r>
          </a:p>
        </p:txBody>
      </p:sp>
    </p:spTree>
    <p:extLst>
      <p:ext uri="{BB962C8B-B14F-4D97-AF65-F5344CB8AC3E}">
        <p14:creationId xmlns:p14="http://schemas.microsoft.com/office/powerpoint/2010/main" val="950377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62458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gift</a:t>
            </a:r>
          </a:p>
        </p:txBody>
      </p:sp>
    </p:spTree>
    <p:extLst>
      <p:ext uri="{BB962C8B-B14F-4D97-AF65-F5344CB8AC3E}">
        <p14:creationId xmlns:p14="http://schemas.microsoft.com/office/powerpoint/2010/main" val="5892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it’s</a:t>
            </a:r>
          </a:p>
        </p:txBody>
      </p:sp>
    </p:spTree>
    <p:extLst>
      <p:ext uri="{BB962C8B-B14F-4D97-AF65-F5344CB8AC3E}">
        <p14:creationId xmlns:p14="http://schemas.microsoft.com/office/powerpoint/2010/main" val="1628688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kept</a:t>
            </a:r>
          </a:p>
        </p:txBody>
      </p:sp>
    </p:spTree>
    <p:extLst>
      <p:ext uri="{BB962C8B-B14F-4D97-AF65-F5344CB8AC3E}">
        <p14:creationId xmlns:p14="http://schemas.microsoft.com/office/powerpoint/2010/main" val="34250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tusk</a:t>
            </a:r>
          </a:p>
        </p:txBody>
      </p:sp>
    </p:spTree>
    <p:extLst>
      <p:ext uri="{BB962C8B-B14F-4D97-AF65-F5344CB8AC3E}">
        <p14:creationId xmlns:p14="http://schemas.microsoft.com/office/powerpoint/2010/main" val="4030642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limp</a:t>
            </a:r>
          </a:p>
        </p:txBody>
      </p:sp>
    </p:spTree>
    <p:extLst>
      <p:ext uri="{BB962C8B-B14F-4D97-AF65-F5344CB8AC3E}">
        <p14:creationId xmlns:p14="http://schemas.microsoft.com/office/powerpoint/2010/main" val="280988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soft</a:t>
            </a:r>
          </a:p>
        </p:txBody>
      </p:sp>
    </p:spTree>
    <p:extLst>
      <p:ext uri="{BB962C8B-B14F-4D97-AF65-F5344CB8AC3E}">
        <p14:creationId xmlns:p14="http://schemas.microsoft.com/office/powerpoint/2010/main" val="763125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pond</a:t>
            </a:r>
          </a:p>
        </p:txBody>
      </p:sp>
    </p:spTree>
    <p:extLst>
      <p:ext uri="{BB962C8B-B14F-4D97-AF65-F5344CB8AC3E}">
        <p14:creationId xmlns:p14="http://schemas.microsoft.com/office/powerpoint/2010/main" val="124487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husk</a:t>
            </a:r>
          </a:p>
        </p:txBody>
      </p:sp>
    </p:spTree>
    <p:extLst>
      <p:ext uri="{BB962C8B-B14F-4D97-AF65-F5344CB8AC3E}">
        <p14:creationId xmlns:p14="http://schemas.microsoft.com/office/powerpoint/2010/main" val="274789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944592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677917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bunk</a:t>
            </a:r>
          </a:p>
        </p:txBody>
      </p:sp>
    </p:spTree>
    <p:extLst>
      <p:ext uri="{BB962C8B-B14F-4D97-AF65-F5344CB8AC3E}">
        <p14:creationId xmlns:p14="http://schemas.microsoft.com/office/powerpoint/2010/main" val="839485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fond</a:t>
            </a:r>
          </a:p>
        </p:txBody>
      </p:sp>
    </p:spTree>
    <p:extLst>
      <p:ext uri="{BB962C8B-B14F-4D97-AF65-F5344CB8AC3E}">
        <p14:creationId xmlns:p14="http://schemas.microsoft.com/office/powerpoint/2010/main" val="211241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838733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gust</a:t>
            </a:r>
          </a:p>
        </p:txBody>
      </p:sp>
    </p:spTree>
    <p:extLst>
      <p:ext uri="{BB962C8B-B14F-4D97-AF65-F5344CB8AC3E}">
        <p14:creationId xmlns:p14="http://schemas.microsoft.com/office/powerpoint/2010/main" val="2327782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1433700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0594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milk</a:t>
            </a:r>
          </a:p>
        </p:txBody>
      </p:sp>
    </p:spTree>
    <p:extLst>
      <p:ext uri="{BB962C8B-B14F-4D97-AF65-F5344CB8AC3E}">
        <p14:creationId xmlns:p14="http://schemas.microsoft.com/office/powerpoint/2010/main" val="2883779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1408301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406909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2943908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melt</a:t>
            </a:r>
          </a:p>
        </p:txBody>
      </p:sp>
    </p:spTree>
    <p:extLst>
      <p:ext uri="{BB962C8B-B14F-4D97-AF65-F5344CB8AC3E}">
        <p14:creationId xmlns:p14="http://schemas.microsoft.com/office/powerpoint/2010/main" val="2393227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ask</a:t>
            </a:r>
          </a:p>
        </p:txBody>
      </p:sp>
    </p:spTree>
    <p:extLst>
      <p:ext uri="{BB962C8B-B14F-4D97-AF65-F5344CB8AC3E}">
        <p14:creationId xmlns:p14="http://schemas.microsoft.com/office/powerpoint/2010/main" val="1648624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11375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just</a:t>
            </a:r>
          </a:p>
        </p:txBody>
      </p:sp>
    </p:spTree>
    <p:extLst>
      <p:ext uri="{BB962C8B-B14F-4D97-AF65-F5344CB8AC3E}">
        <p14:creationId xmlns:p14="http://schemas.microsoft.com/office/powerpoint/2010/main" val="356054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daft</a:t>
            </a:r>
          </a:p>
        </p:txBody>
      </p:sp>
    </p:spTree>
    <p:extLst>
      <p:ext uri="{BB962C8B-B14F-4D97-AF65-F5344CB8AC3E}">
        <p14:creationId xmlns:p14="http://schemas.microsoft.com/office/powerpoint/2010/main" val="235690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673282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Autofit/>
          </a:bodyPr>
          <a:lstStyle/>
          <a:p>
            <a:pPr algn="ctr"/>
            <a:r>
              <a:rPr lang="en-GB" sz="20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champ</a:t>
            </a:r>
          </a:p>
        </p:txBody>
      </p:sp>
    </p:spTree>
    <p:extLst>
      <p:ext uri="{BB962C8B-B14F-4D97-AF65-F5344CB8AC3E}">
        <p14:creationId xmlns:p14="http://schemas.microsoft.com/office/powerpoint/2010/main" val="2976185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chest</a:t>
            </a:r>
          </a:p>
        </p:txBody>
      </p:sp>
    </p:spTree>
    <p:extLst>
      <p:ext uri="{BB962C8B-B14F-4D97-AF65-F5344CB8AC3E}">
        <p14:creationId xmlns:p14="http://schemas.microsoft.com/office/powerpoint/2010/main" val="3536058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tenth</a:t>
            </a:r>
          </a:p>
        </p:txBody>
      </p:sp>
    </p:spTree>
    <p:extLst>
      <p:ext uri="{BB962C8B-B14F-4D97-AF65-F5344CB8AC3E}">
        <p14:creationId xmlns:p14="http://schemas.microsoft.com/office/powerpoint/2010/main" val="2037729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theft</a:t>
            </a:r>
          </a:p>
        </p:txBody>
      </p:sp>
    </p:spTree>
    <p:extLst>
      <p:ext uri="{BB962C8B-B14F-4D97-AF65-F5344CB8AC3E}">
        <p14:creationId xmlns:p14="http://schemas.microsoft.com/office/powerpoint/2010/main" val="2803569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welsh</a:t>
            </a:r>
          </a:p>
        </p:txBody>
      </p:sp>
    </p:spTree>
    <p:extLst>
      <p:ext uri="{BB962C8B-B14F-4D97-AF65-F5344CB8AC3E}">
        <p14:creationId xmlns:p14="http://schemas.microsoft.com/office/powerpoint/2010/main" val="1025469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 fontScale="92500"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chimp</a:t>
            </a:r>
          </a:p>
        </p:txBody>
      </p:sp>
    </p:spTree>
    <p:extLst>
      <p:ext uri="{BB962C8B-B14F-4D97-AF65-F5344CB8AC3E}">
        <p14:creationId xmlns:p14="http://schemas.microsoft.com/office/powerpoint/2010/main" val="3535198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bench</a:t>
            </a:r>
          </a:p>
        </p:txBody>
      </p:sp>
    </p:spTree>
    <p:extLst>
      <p:ext uri="{BB962C8B-B14F-4D97-AF65-F5344CB8AC3E}">
        <p14:creationId xmlns:p14="http://schemas.microsoft.com/office/powerpoint/2010/main" val="1097318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sixth</a:t>
            </a:r>
          </a:p>
        </p:txBody>
      </p:sp>
    </p:spTree>
    <p:extLst>
      <p:ext uri="{BB962C8B-B14F-4D97-AF65-F5344CB8AC3E}">
        <p14:creationId xmlns:p14="http://schemas.microsoft.com/office/powerpoint/2010/main" val="27443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tent</a:t>
            </a:r>
          </a:p>
        </p:txBody>
      </p:sp>
    </p:spTree>
    <p:extLst>
      <p:ext uri="{BB962C8B-B14F-4D97-AF65-F5344CB8AC3E}">
        <p14:creationId xmlns:p14="http://schemas.microsoft.com/office/powerpoint/2010/main" val="1305122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 fontScale="92500"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punch</a:t>
            </a:r>
          </a:p>
        </p:txBody>
      </p:sp>
    </p:spTree>
    <p:extLst>
      <p:ext uri="{BB962C8B-B14F-4D97-AF65-F5344CB8AC3E}">
        <p14:creationId xmlns:p14="http://schemas.microsoft.com/office/powerpoint/2010/main" val="903114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 fontScale="92500"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chunk</a:t>
            </a:r>
          </a:p>
        </p:txBody>
      </p:sp>
    </p:spTree>
    <p:extLst>
      <p:ext uri="{BB962C8B-B14F-4D97-AF65-F5344CB8AC3E}">
        <p14:creationId xmlns:p14="http://schemas.microsoft.com/office/powerpoint/2010/main" val="3463551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thank</a:t>
            </a:r>
          </a:p>
        </p:txBody>
      </p:sp>
    </p:spTree>
    <p:extLst>
      <p:ext uri="{BB962C8B-B14F-4D97-AF65-F5344CB8AC3E}">
        <p14:creationId xmlns:p14="http://schemas.microsoft.com/office/powerpoint/2010/main" val="3244546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1686242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shelf</a:t>
            </a:r>
          </a:p>
        </p:txBody>
      </p:sp>
    </p:spTree>
    <p:extLst>
      <p:ext uri="{BB962C8B-B14F-4D97-AF65-F5344CB8AC3E}">
        <p14:creationId xmlns:p14="http://schemas.microsoft.com/office/powerpoint/2010/main" val="2886280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joint</a:t>
            </a:r>
          </a:p>
        </p:txBody>
      </p:sp>
    </p:spTree>
    <p:extLst>
      <p:ext uri="{BB962C8B-B14F-4D97-AF65-F5344CB8AC3E}">
        <p14:creationId xmlns:p14="http://schemas.microsoft.com/office/powerpoint/2010/main" val="2289101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boost</a:t>
            </a:r>
          </a:p>
        </p:txBody>
      </p:sp>
    </p:spTree>
    <p:extLst>
      <p:ext uri="{BB962C8B-B14F-4D97-AF65-F5344CB8AC3E}">
        <p14:creationId xmlns:p14="http://schemas.microsoft.com/office/powerpoint/2010/main" val="1014923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1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thump</a:t>
            </a:r>
          </a:p>
        </p:txBody>
      </p:sp>
    </p:spTree>
    <p:extLst>
      <p:ext uri="{BB962C8B-B14F-4D97-AF65-F5344CB8AC3E}">
        <p14:creationId xmlns:p14="http://schemas.microsoft.com/office/powerpoint/2010/main" val="2764831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paint</a:t>
            </a:r>
          </a:p>
        </p:txBody>
      </p:sp>
    </p:spTree>
    <p:extLst>
      <p:ext uri="{BB962C8B-B14F-4D97-AF65-F5344CB8AC3E}">
        <p14:creationId xmlns:p14="http://schemas.microsoft.com/office/powerpoint/2010/main" val="11792903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roast</a:t>
            </a:r>
          </a:p>
        </p:txBody>
      </p:sp>
    </p:spTree>
    <p:extLst>
      <p:ext uri="{BB962C8B-B14F-4D97-AF65-F5344CB8AC3E}">
        <p14:creationId xmlns:p14="http://schemas.microsoft.com/office/powerpoint/2010/main" val="19938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41461438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toast</a:t>
            </a:r>
          </a:p>
        </p:txBody>
      </p:sp>
    </p:spTree>
    <p:extLst>
      <p:ext uri="{BB962C8B-B14F-4D97-AF65-F5344CB8AC3E}">
        <p14:creationId xmlns:p14="http://schemas.microsoft.com/office/powerpoint/2010/main" val="37050394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beast</a:t>
            </a:r>
          </a:p>
        </p:txBody>
      </p:sp>
    </p:spTree>
    <p:extLst>
      <p:ext uri="{BB962C8B-B14F-4D97-AF65-F5344CB8AC3E}">
        <p14:creationId xmlns:p14="http://schemas.microsoft.com/office/powerpoint/2010/main" val="34171252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2864762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burnt</a:t>
            </a:r>
          </a:p>
        </p:txBody>
      </p:sp>
    </p:spTree>
    <p:extLst>
      <p:ext uri="{BB962C8B-B14F-4D97-AF65-F5344CB8AC3E}">
        <p14:creationId xmlns:p14="http://schemas.microsoft.com/office/powerpoint/2010/main" val="423151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702236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helpdesk</a:t>
            </a:r>
          </a:p>
        </p:txBody>
      </p:sp>
    </p:spTree>
    <p:extLst>
      <p:ext uri="{BB962C8B-B14F-4D97-AF65-F5344CB8AC3E}">
        <p14:creationId xmlns:p14="http://schemas.microsoft.com/office/powerpoint/2010/main" val="25784579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sandpit</a:t>
            </a:r>
          </a:p>
        </p:txBody>
      </p:sp>
    </p:spTree>
    <p:extLst>
      <p:ext uri="{BB962C8B-B14F-4D97-AF65-F5344CB8AC3E}">
        <p14:creationId xmlns:p14="http://schemas.microsoft.com/office/powerpoint/2010/main" val="3207601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windmill</a:t>
            </a:r>
          </a:p>
        </p:txBody>
      </p:sp>
    </p:spTree>
    <p:extLst>
      <p:ext uri="{BB962C8B-B14F-4D97-AF65-F5344CB8AC3E}">
        <p14:creationId xmlns:p14="http://schemas.microsoft.com/office/powerpoint/2010/main" val="3933883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Autofit/>
          </a:bodyPr>
          <a:lstStyle/>
          <a:p>
            <a:pPr algn="ctr"/>
            <a:r>
              <a:rPr lang="en-GB" sz="20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softest</a:t>
            </a:r>
          </a:p>
        </p:txBody>
      </p:sp>
    </p:spTree>
    <p:extLst>
      <p:ext uri="{BB962C8B-B14F-4D97-AF65-F5344CB8AC3E}">
        <p14:creationId xmlns:p14="http://schemas.microsoft.com/office/powerpoint/2010/main" val="36643044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pondweed</a:t>
            </a:r>
          </a:p>
        </p:txBody>
      </p:sp>
    </p:spTree>
    <p:extLst>
      <p:ext uri="{BB962C8B-B14F-4D97-AF65-F5344CB8AC3E}">
        <p14:creationId xmlns:p14="http://schemas.microsoft.com/office/powerpoint/2010/main" val="4316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hump</a:t>
            </a:r>
          </a:p>
        </p:txBody>
      </p:sp>
    </p:spTree>
    <p:extLst>
      <p:ext uri="{BB962C8B-B14F-4D97-AF65-F5344CB8AC3E}">
        <p14:creationId xmlns:p14="http://schemas.microsoft.com/office/powerpoint/2010/main" val="34519640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40706325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 fontScale="92500"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helper</a:t>
            </a:r>
          </a:p>
        </p:txBody>
      </p:sp>
    </p:spTree>
    <p:extLst>
      <p:ext uri="{BB962C8B-B14F-4D97-AF65-F5344CB8AC3E}">
        <p14:creationId xmlns:p14="http://schemas.microsoft.com/office/powerpoint/2010/main" val="14066741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2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handstand</a:t>
            </a:r>
          </a:p>
        </p:txBody>
      </p:sp>
    </p:spTree>
    <p:extLst>
      <p:ext uri="{BB962C8B-B14F-4D97-AF65-F5344CB8AC3E}">
        <p14:creationId xmlns:p14="http://schemas.microsoft.com/office/powerpoint/2010/main" val="20001251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melting</a:t>
            </a:r>
          </a:p>
        </p:txBody>
      </p:sp>
    </p:spTree>
    <p:extLst>
      <p:ext uri="{BB962C8B-B14F-4D97-AF65-F5344CB8AC3E}">
        <p14:creationId xmlns:p14="http://schemas.microsoft.com/office/powerpoint/2010/main" val="3435458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seventh</a:t>
            </a:r>
          </a:p>
        </p:txBody>
      </p:sp>
    </p:spTree>
    <p:extLst>
      <p:ext uri="{BB962C8B-B14F-4D97-AF65-F5344CB8AC3E}">
        <p14:creationId xmlns:p14="http://schemas.microsoft.com/office/powerpoint/2010/main" val="17365906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shampoo</a:t>
            </a:r>
          </a:p>
        </p:txBody>
      </p:sp>
    </p:spTree>
    <p:extLst>
      <p:ext uri="{BB962C8B-B14F-4D97-AF65-F5344CB8AC3E}">
        <p14:creationId xmlns:p14="http://schemas.microsoft.com/office/powerpoint/2010/main" val="35228592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giftbox</a:t>
            </a:r>
          </a:p>
        </p:txBody>
      </p:sp>
    </p:spTree>
    <p:extLst>
      <p:ext uri="{BB962C8B-B14F-4D97-AF65-F5344CB8AC3E}">
        <p14:creationId xmlns:p14="http://schemas.microsoft.com/office/powerpoint/2010/main" val="608227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Autofit/>
          </a:bodyPr>
          <a:lstStyle/>
          <a:p>
            <a:pPr algn="ctr"/>
            <a:r>
              <a:rPr lang="en-GB" sz="19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16852965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lunchbox</a:t>
            </a:r>
          </a:p>
        </p:txBody>
      </p:sp>
    </p:spTree>
    <p:extLst>
      <p:ext uri="{BB962C8B-B14F-4D97-AF65-F5344CB8AC3E}">
        <p14:creationId xmlns:p14="http://schemas.microsoft.com/office/powerpoint/2010/main" val="30621255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59885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2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band</a:t>
            </a:r>
          </a:p>
        </p:txBody>
      </p:sp>
    </p:spTree>
    <p:extLst>
      <p:ext uri="{BB962C8B-B14F-4D97-AF65-F5344CB8AC3E}">
        <p14:creationId xmlns:p14="http://schemas.microsoft.com/office/powerpoint/2010/main" val="32891666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5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shelving</a:t>
            </a:r>
          </a:p>
        </p:txBody>
      </p:sp>
    </p:spTree>
    <p:extLst>
      <p:ext uri="{BB962C8B-B14F-4D97-AF65-F5344CB8AC3E}">
        <p14:creationId xmlns:p14="http://schemas.microsoft.com/office/powerpoint/2010/main" val="13072974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1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Manchester</a:t>
            </a:r>
          </a:p>
        </p:txBody>
      </p:sp>
    </p:spTree>
    <p:extLst>
      <p:ext uri="{BB962C8B-B14F-4D97-AF65-F5344CB8AC3E}">
        <p14:creationId xmlns:p14="http://schemas.microsoft.com/office/powerpoint/2010/main" val="41709572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1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chimpanzee</a:t>
            </a:r>
          </a:p>
        </p:txBody>
      </p:sp>
    </p:spTree>
    <p:extLst>
      <p:ext uri="{BB962C8B-B14F-4D97-AF65-F5344CB8AC3E}">
        <p14:creationId xmlns:p14="http://schemas.microsoft.com/office/powerpoint/2010/main" val="24219212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3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champion</a:t>
            </a:r>
          </a:p>
        </p:txBody>
      </p:sp>
    </p:spTree>
    <p:extLst>
      <p:ext uri="{BB962C8B-B14F-4D97-AF65-F5344CB8AC3E}">
        <p14:creationId xmlns:p14="http://schemas.microsoft.com/office/powerpoint/2010/main" val="2836550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1A615A-6F1E-4075-BA03-7C6986E0E883}"/>
              </a:ext>
            </a:extLst>
          </p:cNvPr>
          <p:cNvSpPr/>
          <p:nvPr/>
        </p:nvSpPr>
        <p:spPr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04000" rtlCol="0" anchor="ctr" anchorCtr="1">
            <a:normAutofit/>
          </a:bodyPr>
          <a:lstStyle/>
          <a:p>
            <a:pPr algn="ctr"/>
            <a:r>
              <a:rPr lang="en-GB" sz="12000" b="1" dirty="0">
                <a:ln w="0">
                  <a:solidFill>
                    <a:schemeClr val="tx1"/>
                  </a:solidFill>
                </a:ln>
                <a:solidFill>
                  <a:srgbClr val="85BD33"/>
                </a:solidFill>
              </a:rPr>
              <a:t>thundering</a:t>
            </a:r>
          </a:p>
        </p:txBody>
      </p:sp>
    </p:spTree>
    <p:extLst>
      <p:ext uri="{BB962C8B-B14F-4D97-AF65-F5344CB8AC3E}">
        <p14:creationId xmlns:p14="http://schemas.microsoft.com/office/powerpoint/2010/main" val="40998851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</TotalTime>
  <Words>93</Words>
  <Application>Microsoft Office PowerPoint</Application>
  <PresentationFormat>On-screen Show (4:3)</PresentationFormat>
  <Paragraphs>93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Amber Cooper</dc:creator>
  <cp:lastModifiedBy>Rachel Burrough</cp:lastModifiedBy>
  <cp:revision>8</cp:revision>
  <dcterms:created xsi:type="dcterms:W3CDTF">2020-12-05T09:58:39Z</dcterms:created>
  <dcterms:modified xsi:type="dcterms:W3CDTF">2021-01-05T20:41:06Z</dcterms:modified>
</cp:coreProperties>
</file>