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9A88-8841-4A8B-B3E3-5862456E23B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E089-6771-4314-9279-B0D369DB1C0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Dordogne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Photos and information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92" y="1844824"/>
            <a:ext cx="9006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28098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522920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A village in the Dordogne</a:t>
            </a:r>
            <a:endParaRPr lang="en-GB" sz="240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404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62774" cy="48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14114" cy="41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02049" cy="48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58669" cy="48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174656" cy="48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Dordogne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Dordogne</dc:title>
  <dc:creator>Debbie</dc:creator>
  <cp:lastModifiedBy>Debbie</cp:lastModifiedBy>
  <cp:revision>1</cp:revision>
  <dcterms:created xsi:type="dcterms:W3CDTF">2020-04-27T19:28:39Z</dcterms:created>
  <dcterms:modified xsi:type="dcterms:W3CDTF">2020-04-27T19:46:07Z</dcterms:modified>
</cp:coreProperties>
</file>