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sldIdLst>
    <p:sldId id="257" r:id="rId5"/>
    <p:sldId id="258" r:id="rId6"/>
    <p:sldId id="259" r:id="rId7"/>
  </p:sldIdLst>
  <p:sldSz cx="10691813" cy="7559675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gail Horsman" initials="AH" lastIdx="1" clrIdx="0">
    <p:extLst>
      <p:ext uri="{19B8F6BF-5375-455C-9EA6-DF929625EA0E}">
        <p15:presenceInfo xmlns:p15="http://schemas.microsoft.com/office/powerpoint/2012/main" userId="S::Abigail.horsman@impactfood.co.uk::0abf4906-8d0c-4b75-93bc-d5e7242e7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4C8"/>
    <a:srgbClr val="FADC18"/>
    <a:srgbClr val="AED1E0"/>
    <a:srgbClr val="1F2950"/>
    <a:srgbClr val="D12F5C"/>
    <a:srgbClr val="0FADA0"/>
    <a:srgbClr val="D75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62CF2-EB03-4DC5-B5D0-5908A5438E5C}" v="15" dt="2022-03-29T10:34:40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99" d="100"/>
          <a:sy n="99" d="100"/>
        </p:scale>
        <p:origin x="14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E2FB8-5945-4D92-94BD-048CFFE6C0EE}" type="datetimeFigureOut">
              <a:rPr lang="en-GB" smtClean="0"/>
              <a:t>25/07/2022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14700" y="849313"/>
            <a:ext cx="324326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1381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B1753-73BD-474D-A496-8AF737CE1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56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B1753-73BD-474D-A496-8AF737CE1F2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90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14700" y="849313"/>
            <a:ext cx="3243263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B1753-73BD-474D-A496-8AF737CE1F2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40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0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1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9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2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2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414E5-0790-2A41-A24B-B8240969711D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BAE6-2E04-474E-85CF-7EB769D5E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2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1CF04C-5F28-4CA6-8D94-142AF98AB449}"/>
              </a:ext>
            </a:extLst>
          </p:cNvPr>
          <p:cNvSpPr/>
          <p:nvPr/>
        </p:nvSpPr>
        <p:spPr>
          <a:xfrm>
            <a:off x="9475596" y="180870"/>
            <a:ext cx="1216217" cy="1135464"/>
          </a:xfrm>
          <a:prstGeom prst="rect">
            <a:avLst/>
          </a:prstGeom>
          <a:solidFill>
            <a:srgbClr val="AED1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FE3BEC-2438-4CD4-9150-8DDE7D58C0A1}"/>
              </a:ext>
            </a:extLst>
          </p:cNvPr>
          <p:cNvSpPr/>
          <p:nvPr/>
        </p:nvSpPr>
        <p:spPr>
          <a:xfrm>
            <a:off x="130629" y="180870"/>
            <a:ext cx="1738364" cy="482321"/>
          </a:xfrm>
          <a:prstGeom prst="rect">
            <a:avLst/>
          </a:prstGeom>
          <a:solidFill>
            <a:srgbClr val="FADC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287154-8FE3-7F42-BEB5-85A5FD512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370542"/>
              </p:ext>
            </p:extLst>
          </p:nvPr>
        </p:nvGraphicFramePr>
        <p:xfrm>
          <a:off x="241756" y="277276"/>
          <a:ext cx="10208300" cy="5561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928">
                  <a:extLst>
                    <a:ext uri="{9D8B030D-6E8A-4147-A177-3AD203B41FA5}">
                      <a16:colId xmlns:a16="http://schemas.microsoft.com/office/drawing/2014/main" val="3767429236"/>
                    </a:ext>
                  </a:extLst>
                </a:gridCol>
                <a:gridCol w="1631421">
                  <a:extLst>
                    <a:ext uri="{9D8B030D-6E8A-4147-A177-3AD203B41FA5}">
                      <a16:colId xmlns:a16="http://schemas.microsoft.com/office/drawing/2014/main" val="3533635360"/>
                    </a:ext>
                  </a:extLst>
                </a:gridCol>
                <a:gridCol w="1658459">
                  <a:extLst>
                    <a:ext uri="{9D8B030D-6E8A-4147-A177-3AD203B41FA5}">
                      <a16:colId xmlns:a16="http://schemas.microsoft.com/office/drawing/2014/main" val="2626328318"/>
                    </a:ext>
                  </a:extLst>
                </a:gridCol>
                <a:gridCol w="1526413">
                  <a:extLst>
                    <a:ext uri="{9D8B030D-6E8A-4147-A177-3AD203B41FA5}">
                      <a16:colId xmlns:a16="http://schemas.microsoft.com/office/drawing/2014/main" val="2434669368"/>
                    </a:ext>
                  </a:extLst>
                </a:gridCol>
                <a:gridCol w="1718698">
                  <a:extLst>
                    <a:ext uri="{9D8B030D-6E8A-4147-A177-3AD203B41FA5}">
                      <a16:colId xmlns:a16="http://schemas.microsoft.com/office/drawing/2014/main" val="499194732"/>
                    </a:ext>
                  </a:extLst>
                </a:gridCol>
                <a:gridCol w="1701381">
                  <a:extLst>
                    <a:ext uri="{9D8B030D-6E8A-4147-A177-3AD203B41FA5}">
                      <a16:colId xmlns:a16="http://schemas.microsoft.com/office/drawing/2014/main" val="2021806351"/>
                    </a:ext>
                  </a:extLst>
                </a:gridCol>
              </a:tblGrid>
              <a:tr h="35551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0" kern="1200" dirty="0">
                          <a:solidFill>
                            <a:schemeClr val="bg1"/>
                          </a:solidFill>
                          <a:latin typeface="Big John"/>
                          <a:ea typeface="+mn-ea"/>
                          <a:cs typeface="Heebo Black"/>
                        </a:rPr>
                        <a:t>Week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MONDAY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TUESDAY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WEDNESDAY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THURSDAY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FRIDAY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68611"/>
                  </a:ext>
                </a:extLst>
              </a:tr>
              <a:tr h="1122556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Main Meal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Chicken, Tomato &amp; Gluten Free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Pasta Bake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Beef Lasagne Style Bake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R05765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Roast Gammon with Roast Potatoes &amp; Gravy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Chicken &amp; Vegetable 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Stir Fry with 50/50 Rice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Fish Fingers &amp; Chips</a:t>
                      </a:r>
                    </a:p>
                    <a:p>
                      <a:pPr algn="ctr"/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106342"/>
                  </a:ext>
                </a:extLst>
              </a:tr>
              <a:tr h="989303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Vegetarian Main Meal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Vegetarian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Quesadillas with Gluten Free Tortillas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Classic Ratatouille &amp;  Gluten Free Pasta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Roast Vegetable Stuffed Peppers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with Roast Potatoes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 &amp; Tomato GF Pizza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with Wedges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Crustless Cheese Quiche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&amp; Chips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22698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Vegetables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000" b="0" i="0" u="none" strike="noStrike" kern="1200" cap="none" spc="0" normalizeH="0" baseline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Green Beans</a:t>
                      </a:r>
                    </a:p>
                    <a:p>
                      <a:pPr algn="ctr"/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Broccoli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Seasonal Vegetables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Garden Peas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Baked Beans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839727"/>
                  </a:ext>
                </a:extLst>
              </a:tr>
              <a:tr h="587971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Jacket Potatoes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868952"/>
                  </a:ext>
                </a:extLst>
              </a:tr>
              <a:tr h="587971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Pudding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Chocolate Ice Cream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Orange Mandarin Jelly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Fruit Yoghurt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Gluten, Egg &amp; Dairy Free Apple Sponge 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Gluten, Egg &amp; Dairy Free Chocolate Brownie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904165"/>
                  </a:ext>
                </a:extLst>
              </a:tr>
              <a:tr h="559495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en-US" sz="1050" b="0" kern="1200" dirty="0">
                        <a:solidFill>
                          <a:srgbClr val="002060"/>
                        </a:solidFill>
                        <a:latin typeface="Big John"/>
                        <a:ea typeface="+mn-ea"/>
                        <a:cs typeface="Heebo Black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272535"/>
                  </a:ext>
                </a:extLst>
              </a:tr>
              <a:tr h="837260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en-US" sz="1050" b="0" kern="1200" dirty="0">
                        <a:solidFill>
                          <a:srgbClr val="002060"/>
                        </a:solidFill>
                        <a:latin typeface="Big John"/>
                        <a:ea typeface="+mn-ea"/>
                        <a:cs typeface="Heebo Black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3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11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BB2C3F-9929-4ACD-9593-9D990476DC65}"/>
              </a:ext>
            </a:extLst>
          </p:cNvPr>
          <p:cNvSpPr/>
          <p:nvPr/>
        </p:nvSpPr>
        <p:spPr>
          <a:xfrm>
            <a:off x="130629" y="180870"/>
            <a:ext cx="1738364" cy="482321"/>
          </a:xfrm>
          <a:prstGeom prst="rect">
            <a:avLst/>
          </a:prstGeom>
          <a:solidFill>
            <a:srgbClr val="F3A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CDFB21-AE17-4813-A16F-AECAC3616290}"/>
              </a:ext>
            </a:extLst>
          </p:cNvPr>
          <p:cNvSpPr/>
          <p:nvPr/>
        </p:nvSpPr>
        <p:spPr>
          <a:xfrm>
            <a:off x="9475596" y="180870"/>
            <a:ext cx="1216217" cy="1135464"/>
          </a:xfrm>
          <a:prstGeom prst="rect">
            <a:avLst/>
          </a:prstGeom>
          <a:solidFill>
            <a:srgbClr val="F3A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DB3DE51-AEE1-C640-83F5-F3E139585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00246"/>
              </p:ext>
            </p:extLst>
          </p:nvPr>
        </p:nvGraphicFramePr>
        <p:xfrm>
          <a:off x="241756" y="180870"/>
          <a:ext cx="10208300" cy="576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928">
                  <a:extLst>
                    <a:ext uri="{9D8B030D-6E8A-4147-A177-3AD203B41FA5}">
                      <a16:colId xmlns:a16="http://schemas.microsoft.com/office/drawing/2014/main" val="3767429236"/>
                    </a:ext>
                  </a:extLst>
                </a:gridCol>
                <a:gridCol w="1631421">
                  <a:extLst>
                    <a:ext uri="{9D8B030D-6E8A-4147-A177-3AD203B41FA5}">
                      <a16:colId xmlns:a16="http://schemas.microsoft.com/office/drawing/2014/main" val="3533635360"/>
                    </a:ext>
                  </a:extLst>
                </a:gridCol>
                <a:gridCol w="1658459">
                  <a:extLst>
                    <a:ext uri="{9D8B030D-6E8A-4147-A177-3AD203B41FA5}">
                      <a16:colId xmlns:a16="http://schemas.microsoft.com/office/drawing/2014/main" val="2626328318"/>
                    </a:ext>
                  </a:extLst>
                </a:gridCol>
                <a:gridCol w="1526413">
                  <a:extLst>
                    <a:ext uri="{9D8B030D-6E8A-4147-A177-3AD203B41FA5}">
                      <a16:colId xmlns:a16="http://schemas.microsoft.com/office/drawing/2014/main" val="2434669368"/>
                    </a:ext>
                  </a:extLst>
                </a:gridCol>
                <a:gridCol w="1718698">
                  <a:extLst>
                    <a:ext uri="{9D8B030D-6E8A-4147-A177-3AD203B41FA5}">
                      <a16:colId xmlns:a16="http://schemas.microsoft.com/office/drawing/2014/main" val="499194732"/>
                    </a:ext>
                  </a:extLst>
                </a:gridCol>
                <a:gridCol w="1701381">
                  <a:extLst>
                    <a:ext uri="{9D8B030D-6E8A-4147-A177-3AD203B41FA5}">
                      <a16:colId xmlns:a16="http://schemas.microsoft.com/office/drawing/2014/main" val="2021806351"/>
                    </a:ext>
                  </a:extLst>
                </a:gridCol>
              </a:tblGrid>
              <a:tr h="4066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0" kern="1200" dirty="0">
                          <a:solidFill>
                            <a:schemeClr val="bg1"/>
                          </a:solidFill>
                          <a:latin typeface="Big John"/>
                          <a:ea typeface="+mn-ea"/>
                          <a:cs typeface="Heebo Black"/>
                        </a:rPr>
                        <a:t>Week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MONDAY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TUESDAY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WEDNESDAY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THURSDAY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FRIDAY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68611"/>
                  </a:ext>
                </a:extLst>
              </a:tr>
              <a:tr h="1062425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Main Meal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Guten</a:t>
                      </a:r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 Free Pork Sausage 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&amp; Mash with Gravy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Tuna Pasta Bake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Roast Chicken with 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Roast Potatoes &amp; Gravy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Mild Chicken Korma with 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50/50 Rice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Fish Fingers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&amp; Chips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106342"/>
                  </a:ext>
                </a:extLst>
              </a:tr>
              <a:tr h="805069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Vegetarian Main Meal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Vegan Sausage &amp; Mash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with Gravy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Oven Baked Macaroni Cheese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Frittata with Potatoes, Red Peppers &amp; Spinach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Chickpea, Squash &amp; Spinach Curry with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50/50 Rice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Beany Enchiladas &amp; Chips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22698"/>
                  </a:ext>
                </a:extLst>
              </a:tr>
              <a:tr h="606287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Vegetables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Carrots</a:t>
                      </a:r>
                    </a:p>
                    <a:p>
                      <a:pPr algn="ctr"/>
                      <a:endParaRPr kumimoji="0" lang="en-US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Sweetcorn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Seasonal Vegetables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Spring Greens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Baked Beans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839727"/>
                  </a:ext>
                </a:extLst>
              </a:tr>
              <a:tr h="67245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Jacket Potatoes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166474"/>
                  </a:ext>
                </a:extLst>
              </a:tr>
              <a:tr h="569937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Pudding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Chocolate Ice Cream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Gluten, Egg &amp; Dairy Free Apple Sponge 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Fruit Yoghurt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Orange Mandarin Jelly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Gluten, Egg &amp; Dairy Free Chocolate Brownie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904165"/>
                  </a:ext>
                </a:extLst>
              </a:tr>
              <a:tr h="341242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en-US" sz="1050" b="0" kern="1200" dirty="0">
                        <a:solidFill>
                          <a:srgbClr val="002060"/>
                        </a:solidFill>
                        <a:latin typeface="Big John"/>
                        <a:ea typeface="+mn-ea"/>
                        <a:cs typeface="Heebo Black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602369"/>
                  </a:ext>
                </a:extLst>
              </a:tr>
              <a:tr h="1201450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en-US" sz="1050" b="0" kern="1200" dirty="0">
                        <a:solidFill>
                          <a:srgbClr val="002060"/>
                        </a:solidFill>
                        <a:latin typeface="Big John"/>
                        <a:ea typeface="+mn-ea"/>
                        <a:cs typeface="Heebo Black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3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9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21D4A6-A344-49A3-97A3-18BD7DC43DC8}"/>
              </a:ext>
            </a:extLst>
          </p:cNvPr>
          <p:cNvSpPr/>
          <p:nvPr/>
        </p:nvSpPr>
        <p:spPr>
          <a:xfrm>
            <a:off x="9475596" y="180869"/>
            <a:ext cx="1216217" cy="1266093"/>
          </a:xfrm>
          <a:prstGeom prst="rect">
            <a:avLst/>
          </a:prstGeom>
          <a:solidFill>
            <a:srgbClr val="FADC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A20B62-43DA-406B-ACB1-48B7816B3761}"/>
              </a:ext>
            </a:extLst>
          </p:cNvPr>
          <p:cNvSpPr/>
          <p:nvPr/>
        </p:nvSpPr>
        <p:spPr>
          <a:xfrm>
            <a:off x="130629" y="180870"/>
            <a:ext cx="1738364" cy="482321"/>
          </a:xfrm>
          <a:prstGeom prst="rect">
            <a:avLst/>
          </a:prstGeom>
          <a:solidFill>
            <a:srgbClr val="AED1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90E257-65C4-ED4C-BF05-4EF4EC13C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524030"/>
              </p:ext>
            </p:extLst>
          </p:nvPr>
        </p:nvGraphicFramePr>
        <p:xfrm>
          <a:off x="241756" y="180869"/>
          <a:ext cx="10208300" cy="6207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928">
                  <a:extLst>
                    <a:ext uri="{9D8B030D-6E8A-4147-A177-3AD203B41FA5}">
                      <a16:colId xmlns:a16="http://schemas.microsoft.com/office/drawing/2014/main" val="3767429236"/>
                    </a:ext>
                  </a:extLst>
                </a:gridCol>
                <a:gridCol w="1631421">
                  <a:extLst>
                    <a:ext uri="{9D8B030D-6E8A-4147-A177-3AD203B41FA5}">
                      <a16:colId xmlns:a16="http://schemas.microsoft.com/office/drawing/2014/main" val="3533635360"/>
                    </a:ext>
                  </a:extLst>
                </a:gridCol>
                <a:gridCol w="1673193">
                  <a:extLst>
                    <a:ext uri="{9D8B030D-6E8A-4147-A177-3AD203B41FA5}">
                      <a16:colId xmlns:a16="http://schemas.microsoft.com/office/drawing/2014/main" val="2626328318"/>
                    </a:ext>
                  </a:extLst>
                </a:gridCol>
                <a:gridCol w="1511679">
                  <a:extLst>
                    <a:ext uri="{9D8B030D-6E8A-4147-A177-3AD203B41FA5}">
                      <a16:colId xmlns:a16="http://schemas.microsoft.com/office/drawing/2014/main" val="2434669368"/>
                    </a:ext>
                  </a:extLst>
                </a:gridCol>
                <a:gridCol w="1718698">
                  <a:extLst>
                    <a:ext uri="{9D8B030D-6E8A-4147-A177-3AD203B41FA5}">
                      <a16:colId xmlns:a16="http://schemas.microsoft.com/office/drawing/2014/main" val="499194732"/>
                    </a:ext>
                  </a:extLst>
                </a:gridCol>
                <a:gridCol w="1701381">
                  <a:extLst>
                    <a:ext uri="{9D8B030D-6E8A-4147-A177-3AD203B41FA5}">
                      <a16:colId xmlns:a16="http://schemas.microsoft.com/office/drawing/2014/main" val="2021806351"/>
                    </a:ext>
                  </a:extLst>
                </a:gridCol>
              </a:tblGrid>
              <a:tr h="4066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0" kern="1200" dirty="0">
                          <a:solidFill>
                            <a:schemeClr val="bg1"/>
                          </a:solidFill>
                          <a:latin typeface="Big John"/>
                          <a:ea typeface="+mn-ea"/>
                          <a:cs typeface="Heebo Black"/>
                        </a:rPr>
                        <a:t>Week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MONDAY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TUESDAY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WEDNESDAY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THURSDAY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>
                          <a:solidFill>
                            <a:srgbClr val="1F2950"/>
                          </a:solidFill>
                          <a:latin typeface="Big John"/>
                          <a:ea typeface="+mn-ea"/>
                          <a:cs typeface="Heebo Black"/>
                        </a:rPr>
                        <a:t>FRIDAY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68611"/>
                  </a:ext>
                </a:extLst>
              </a:tr>
              <a:tr h="1072365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Main Meal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Beef Bolognaise 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With Gluten Free Pasta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Sweet &amp; Sour Chicken with 50/50 Rice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Roast Turkey with </a:t>
                      </a: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Mashed Potatoes &amp; Gravy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Beef Cottage Pie with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Root Vegetable Mash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Fish &amp; Chips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106342"/>
                  </a:ext>
                </a:extLst>
              </a:tr>
              <a:tr h="756639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Vegetarian Main Meal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Roasted Vegetable Bolognaise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with 50/50 Pasta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Margherita Pizza Focaccia with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Baked Wedges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Vegan Sausage with Mashed Potatoes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Vegetable &amp; Lentil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Cottage Pie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 Free Spanish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Omelette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 &amp; Chips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222698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Vegetables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Broccoli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Carrots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Seasonal Vegetables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Garden Peas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Baked Beans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839727"/>
                  </a:ext>
                </a:extLst>
              </a:tr>
              <a:tr h="67245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Jacket Potatoes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Cheese, Baked Beans or </a:t>
                      </a:r>
                    </a:p>
                    <a:p>
                      <a:pPr algn="ctr"/>
                      <a:r>
                        <a:rPr kumimoji="0" 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Tuna Mayo</a:t>
                      </a: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999988"/>
                  </a:ext>
                </a:extLst>
              </a:tr>
              <a:tr h="619633">
                <a:tc>
                  <a:txBody>
                    <a:bodyPr/>
                    <a:lstStyle/>
                    <a:p>
                      <a:pPr algn="l"/>
                      <a:r>
                        <a:rPr lang="en-US" sz="1050" b="0" kern="1200" dirty="0">
                          <a:solidFill>
                            <a:srgbClr val="002060"/>
                          </a:solidFill>
                          <a:latin typeface="Big John"/>
                          <a:ea typeface="+mn-ea"/>
                          <a:cs typeface="Heebo Black"/>
                        </a:rPr>
                        <a:t>Pudding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Chocolate Ice Cream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Orange Mandarin Jelly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Fruit Yoghurt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Gluten, Egg &amp; Dairy Free Apple Sponge 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r>
                        <a:rPr kumimoji="0" lang="en-GB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Heebo Black" pitchFamily="2" charset="-79"/>
                          <a:ea typeface="+mn-ea"/>
                          <a:cs typeface="Heebo Black"/>
                        </a:rPr>
                        <a:t>Gluten, Egg &amp; Dairy Free Chocolate Brownie</a:t>
                      </a: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  <a:p>
                      <a:pPr algn="ctr"/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6904165"/>
                  </a:ext>
                </a:extLst>
              </a:tr>
              <a:tr h="954156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en-US" sz="1050" b="0" kern="1200" dirty="0">
                        <a:solidFill>
                          <a:srgbClr val="002060"/>
                        </a:solidFill>
                        <a:latin typeface="Big John"/>
                        <a:ea typeface="+mn-ea"/>
                        <a:cs typeface="Heebo Black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424956"/>
                  </a:ext>
                </a:extLst>
              </a:tr>
              <a:tr h="972072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en-US" sz="1050" b="0" kern="1200" dirty="0">
                        <a:solidFill>
                          <a:srgbClr val="002060"/>
                        </a:solidFill>
                        <a:latin typeface="Big John"/>
                        <a:ea typeface="+mn-ea"/>
                        <a:cs typeface="Heebo Black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GB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Heebo Black" pitchFamily="2" charset="-79"/>
                        <a:ea typeface="+mn-ea"/>
                        <a:cs typeface="Heebo Black"/>
                      </a:endParaRPr>
                    </a:p>
                  </a:txBody>
                  <a:tcPr marL="64653" marR="64653" marT="32326" marB="32326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3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36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91D6B7B05B64A8DD6290D28D7D41C" ma:contentTypeVersion="14" ma:contentTypeDescription="Create a new document." ma:contentTypeScope="" ma:versionID="a12d8d3fe602206d47cea03ad5a1c84d">
  <xsd:schema xmlns:xsd="http://www.w3.org/2001/XMLSchema" xmlns:xs="http://www.w3.org/2001/XMLSchema" xmlns:p="http://schemas.microsoft.com/office/2006/metadata/properties" xmlns:ns3="40fb2527-799c-4b36-a039-394423386eaa" xmlns:ns4="83c77f8c-ac64-40da-9786-7b381c33b5b0" targetNamespace="http://schemas.microsoft.com/office/2006/metadata/properties" ma:root="true" ma:fieldsID="ba224c76418890d476ae169747011f08" ns3:_="" ns4:_="">
    <xsd:import namespace="40fb2527-799c-4b36-a039-394423386eaa"/>
    <xsd:import namespace="83c77f8c-ac64-40da-9786-7b381c33b5b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b2527-799c-4b36-a039-394423386e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77f8c-ac64-40da-9786-7b381c33b5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57D1DC-8C41-4ED0-A6E8-FE8CF4F47F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5965A0-AE1E-4FAA-84CB-64A0756BE9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b2527-799c-4b36-a039-394423386eaa"/>
    <ds:schemaRef ds:uri="83c77f8c-ac64-40da-9786-7b381c33b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2A1168-9933-47CE-B31E-2EA9900801E6}">
  <ds:schemaRefs>
    <ds:schemaRef ds:uri="http://purl.org/dc/dcmitype/"/>
    <ds:schemaRef ds:uri="http://schemas.microsoft.com/office/infopath/2007/PartnerControls"/>
    <ds:schemaRef ds:uri="83c77f8c-ac64-40da-9786-7b381c33b5b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0fb2527-799c-4b36-a039-394423386ea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17650</TotalTime>
  <Words>446</Words>
  <Application>Microsoft Office PowerPoint</Application>
  <PresentationFormat>Custom</PresentationFormat>
  <Paragraphs>145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Big John</vt:lpstr>
      <vt:lpstr>Calibri</vt:lpstr>
      <vt:lpstr>Calibri Light</vt:lpstr>
      <vt:lpstr>Heebo Black</vt:lpstr>
      <vt:lpstr>Office Theme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Melita Berg</dc:creator>
  <cp:keywords/>
  <dc:description/>
  <cp:lastModifiedBy>Vanessa Moseley</cp:lastModifiedBy>
  <cp:revision>35</cp:revision>
  <cp:lastPrinted>2022-03-02T17:28:42Z</cp:lastPrinted>
  <dcterms:created xsi:type="dcterms:W3CDTF">2019-09-16T09:19:14Z</dcterms:created>
  <dcterms:modified xsi:type="dcterms:W3CDTF">2022-07-25T12:06:35Z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0x01010048091D6B7B05B64A8DD6290D28D7D41C</vt:lpwstr>
  </property>
</Properties>
</file>