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1" r:id="rId3"/>
    <p:sldId id="285" r:id="rId4"/>
    <p:sldId id="286" r:id="rId5"/>
    <p:sldId id="287" r:id="rId6"/>
    <p:sldId id="288" r:id="rId7"/>
    <p:sldId id="289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5"/>
    <a:srgbClr val="A6DFFD"/>
    <a:srgbClr val="85C5E3"/>
    <a:srgbClr val="4DAEDF"/>
    <a:srgbClr val="AFDEF8"/>
    <a:srgbClr val="F8CBCA"/>
    <a:srgbClr val="F19BA2"/>
    <a:srgbClr val="F7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4B9421-4076-4B46-93A5-CCCE1C53AF58}" type="datetimeFigureOut">
              <a:rPr lang="en-GB"/>
              <a:pPr>
                <a:defRPr/>
              </a:pPr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1678C-50AA-4896-84D0-E28A1EEF1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EB8BE-5FDC-4547-B5A1-683E23247FA5}" type="datetimeFigureOut">
              <a:rPr lang="en-GB"/>
              <a:pPr>
                <a:defRPr/>
              </a:pPr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9731A5-26DF-40A1-B7C2-4DBF9FDEF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3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3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92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0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Hindu Deities</a:t>
            </a:r>
          </a:p>
        </p:txBody>
      </p:sp>
      <p:sp>
        <p:nvSpPr>
          <p:cNvPr id="9219" name="Rectangle 2"/>
          <p:cNvSpPr>
            <a:spLocks/>
          </p:cNvSpPr>
          <p:nvPr/>
        </p:nvSpPr>
        <p:spPr bwMode="auto">
          <a:xfrm>
            <a:off x="765175" y="1473200"/>
            <a:ext cx="7632700" cy="771525"/>
          </a:xfrm>
          <a:prstGeom prst="rect">
            <a:avLst/>
          </a:prstGeom>
          <a:solidFill>
            <a:srgbClr val="AFDE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Hindus recognise one God, Brahman. The gods of Hinduism are different expressions of Brahman.</a:t>
            </a:r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765175" y="2344738"/>
            <a:ext cx="7632700" cy="771525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 considered the </a:t>
            </a:r>
            <a:r>
              <a:rPr lang="en-GB" altLang="en-US" b="1">
                <a:solidFill>
                  <a:schemeClr val="tx1"/>
                </a:solidFill>
              </a:rPr>
              <a:t>Trimurti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- the three aspects of the universal supreme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214688"/>
            <a:ext cx="2490788" cy="2382837"/>
          </a:xfrm>
          <a:prstGeom prst="rect">
            <a:avLst/>
          </a:prstGeom>
          <a:solidFill>
            <a:srgbClr val="A6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v</a:t>
            </a:r>
          </a:p>
        </p:txBody>
      </p:sp>
      <p:sp>
        <p:nvSpPr>
          <p:cNvPr id="9222" name="Rectangle 5"/>
          <p:cNvSpPr>
            <a:spLocks/>
          </p:cNvSpPr>
          <p:nvPr/>
        </p:nvSpPr>
        <p:spPr bwMode="auto">
          <a:xfrm>
            <a:off x="755650" y="5597525"/>
            <a:ext cx="2490788" cy="49530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Vishnu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5338" y="3214688"/>
            <a:ext cx="2492375" cy="2382837"/>
          </a:xfrm>
          <a:prstGeom prst="rect">
            <a:avLst/>
          </a:prstGeom>
          <a:solidFill>
            <a:srgbClr val="A6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15025" y="3214688"/>
            <a:ext cx="2473325" cy="2382837"/>
          </a:xfrm>
          <a:prstGeom prst="rect">
            <a:avLst/>
          </a:prstGeom>
          <a:solidFill>
            <a:srgbClr val="A6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25" name="Rectangle 8"/>
          <p:cNvSpPr>
            <a:spLocks/>
          </p:cNvSpPr>
          <p:nvPr/>
        </p:nvSpPr>
        <p:spPr bwMode="auto">
          <a:xfrm>
            <a:off x="3335338" y="5597525"/>
            <a:ext cx="2492375" cy="49530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Brahma</a:t>
            </a:r>
          </a:p>
        </p:txBody>
      </p:sp>
      <p:sp>
        <p:nvSpPr>
          <p:cNvPr id="9226" name="Rectangle 9"/>
          <p:cNvSpPr>
            <a:spLocks/>
          </p:cNvSpPr>
          <p:nvPr/>
        </p:nvSpPr>
        <p:spPr bwMode="auto">
          <a:xfrm>
            <a:off x="5915025" y="5597525"/>
            <a:ext cx="2473325" cy="49530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Shiva</a:t>
            </a:r>
          </a:p>
        </p:txBody>
      </p:sp>
      <p:pic>
        <p:nvPicPr>
          <p:cNvPr id="11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322638"/>
            <a:ext cx="903288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370263"/>
            <a:ext cx="17621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322638"/>
            <a:ext cx="11271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Main Beliefs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763588" y="1471613"/>
            <a:ext cx="7632700" cy="773112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Hinduism is a religion that has fused many different traditions and practices. There is no one way to be a Hindu.</a:t>
            </a:r>
          </a:p>
        </p:txBody>
      </p:sp>
      <p:sp>
        <p:nvSpPr>
          <p:cNvPr id="23556" name="Rectangle 16"/>
          <p:cNvSpPr>
            <a:spLocks/>
          </p:cNvSpPr>
          <p:nvPr/>
        </p:nvSpPr>
        <p:spPr bwMode="auto">
          <a:xfrm>
            <a:off x="763588" y="2360613"/>
            <a:ext cx="7632700" cy="49530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However, there are some core beliefs that all Hindus share.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3588" y="2971800"/>
            <a:ext cx="7624762" cy="3086100"/>
          </a:xfrm>
          <a:prstGeom prst="rect">
            <a:avLst/>
          </a:prstGeom>
          <a:solidFill>
            <a:srgbClr val="A6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9"/>
          <a:stretch>
            <a:fillRect/>
          </a:stretch>
        </p:blipFill>
        <p:spPr bwMode="auto">
          <a:xfrm>
            <a:off x="909638" y="3065463"/>
            <a:ext cx="197008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2"/>
          <a:stretch>
            <a:fillRect/>
          </a:stretch>
        </p:blipFill>
        <p:spPr bwMode="auto">
          <a:xfrm>
            <a:off x="2046288" y="3603625"/>
            <a:ext cx="28321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65650" y="3244850"/>
            <a:ext cx="1260475" cy="1277938"/>
            <a:chOff x="4405841" y="3262258"/>
            <a:chExt cx="1261534" cy="1278467"/>
          </a:xfrm>
        </p:grpSpPr>
        <p:sp>
          <p:nvSpPr>
            <p:cNvPr id="15" name="Oval 14"/>
            <p:cNvSpPr/>
            <p:nvPr/>
          </p:nvSpPr>
          <p:spPr>
            <a:xfrm>
              <a:off x="4405841" y="3262258"/>
              <a:ext cx="1261534" cy="1278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513882" y="3578302"/>
              <a:ext cx="1045453" cy="6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Truth is eternal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175375" y="3244850"/>
            <a:ext cx="1262063" cy="1277938"/>
            <a:chOff x="6114769" y="3156347"/>
            <a:chExt cx="1261534" cy="1278467"/>
          </a:xfrm>
        </p:grpSpPr>
        <p:sp>
          <p:nvSpPr>
            <p:cNvPr id="20" name="Oval 19"/>
            <p:cNvSpPr/>
            <p:nvPr/>
          </p:nvSpPr>
          <p:spPr>
            <a:xfrm>
              <a:off x="6114769" y="3156347"/>
              <a:ext cx="1261534" cy="1278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TextBox 41"/>
            <p:cNvSpPr txBox="1">
              <a:spLocks noChangeArrowheads="1"/>
            </p:cNvSpPr>
            <p:nvPr/>
          </p:nvSpPr>
          <p:spPr bwMode="auto">
            <a:xfrm>
              <a:off x="6222674" y="3610560"/>
              <a:ext cx="1045724" cy="37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Dharma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95888" y="4613275"/>
            <a:ext cx="1439862" cy="1277938"/>
            <a:chOff x="5243292" y="4550728"/>
            <a:chExt cx="1440551" cy="1278467"/>
          </a:xfrm>
        </p:grpSpPr>
        <p:sp>
          <p:nvSpPr>
            <p:cNvPr id="23" name="Oval 22"/>
            <p:cNvSpPr/>
            <p:nvPr/>
          </p:nvSpPr>
          <p:spPr>
            <a:xfrm>
              <a:off x="5332235" y="4550728"/>
              <a:ext cx="1262666" cy="1278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5243292" y="5020823"/>
              <a:ext cx="1440551" cy="32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sz="15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Reincarnation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875463" y="4613275"/>
            <a:ext cx="1262062" cy="1277938"/>
            <a:chOff x="6982603" y="4636601"/>
            <a:chExt cx="1261534" cy="1278467"/>
          </a:xfrm>
        </p:grpSpPr>
        <p:sp>
          <p:nvSpPr>
            <p:cNvPr id="26" name="Oval 25"/>
            <p:cNvSpPr/>
            <p:nvPr/>
          </p:nvSpPr>
          <p:spPr>
            <a:xfrm>
              <a:off x="6982603" y="4636601"/>
              <a:ext cx="1261534" cy="1278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TextBox 44"/>
            <p:cNvSpPr txBox="1">
              <a:spLocks noChangeArrowheads="1"/>
            </p:cNvSpPr>
            <p:nvPr/>
          </p:nvSpPr>
          <p:spPr bwMode="auto">
            <a:xfrm>
              <a:off x="7106376" y="5090814"/>
              <a:ext cx="1045724" cy="37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Moksha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b="0"/>
              <a:t>Main Beliefs - Truth Is Eternal</a:t>
            </a:r>
            <a:endParaRPr lang="en-GB" altLang="en-US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763588" y="1471613"/>
            <a:ext cx="7632700" cy="773112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Hindus believe that they should pursue knowledge and                        understanding of the truth.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763588" y="2360613"/>
            <a:ext cx="7632700" cy="49530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Truth is the only reality.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763588" y="2971800"/>
            <a:ext cx="7632700" cy="493713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is one truth, but the wise can express this in many ways. </a:t>
            </a:r>
          </a:p>
        </p:txBody>
      </p:sp>
      <p:pic>
        <p:nvPicPr>
          <p:cNvPr id="245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69136" r="7687" b="2840"/>
          <a:stretch>
            <a:fillRect/>
          </a:stretch>
        </p:blipFill>
        <p:spPr bwMode="auto">
          <a:xfrm>
            <a:off x="763588" y="4027488"/>
            <a:ext cx="76374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Main Beliefs – Dharma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763588" y="1471613"/>
            <a:ext cx="7632700" cy="495300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Hindus believe that there are right and wrong ways to behave.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763588" y="2076450"/>
            <a:ext cx="7632700" cy="104775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Dharma is a complex idea that includes the right behaviour, following the moral law (and not just what you feel like doing) and taking ones duties seriously.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763588" y="3233738"/>
            <a:ext cx="7632700" cy="493712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Dharma is a central part of a Hindu’s daily life.</a:t>
            </a:r>
          </a:p>
        </p:txBody>
      </p:sp>
      <p:pic>
        <p:nvPicPr>
          <p:cNvPr id="256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69136" r="7687" b="8530"/>
          <a:stretch>
            <a:fillRect/>
          </a:stretch>
        </p:blipFill>
        <p:spPr bwMode="auto">
          <a:xfrm>
            <a:off x="763588" y="4440238"/>
            <a:ext cx="7637462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763588" y="3836988"/>
            <a:ext cx="7632700" cy="493712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According to this belief, it is necessary to do the right thing at all times.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Main Beliefs – Reincarnation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763588" y="1471613"/>
            <a:ext cx="7632700" cy="495300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Hindus believe that all living things have a soul (athma).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763588" y="2076450"/>
            <a:ext cx="7632700" cy="493713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believe that the soul cannot be destroyed.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763588" y="2679700"/>
            <a:ext cx="7632700" cy="771525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Instead they believe in reincarnation, which means the soul exists in the body. When a living thing dies, it enters new living thing.</a:t>
            </a:r>
          </a:p>
        </p:txBody>
      </p:sp>
      <p:pic>
        <p:nvPicPr>
          <p:cNvPr id="266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69136" r="7687" b="12354"/>
          <a:stretch>
            <a:fillRect/>
          </a:stretch>
        </p:blipFill>
        <p:spPr bwMode="auto">
          <a:xfrm>
            <a:off x="763588" y="4716463"/>
            <a:ext cx="76374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763588" y="3559175"/>
            <a:ext cx="7632700" cy="1049338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Karma – good and bad actions committed during one’s life – affects which living thing the soul will be reborn into. For example, it is possible for a human soul to be reborn as a cat!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Main Beliefs – Moksha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763588" y="1471613"/>
            <a:ext cx="7632700" cy="495300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Hindus believe that the ultimate goal for all Hindus is Moksha.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763588" y="2114550"/>
            <a:ext cx="7632700" cy="49530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Moksha means liberation of the soul from the cycle of death and rebirth.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763588" y="2755900"/>
            <a:ext cx="7632700" cy="495300"/>
          </a:xfrm>
          <a:prstGeom prst="rect">
            <a:avLst/>
          </a:prstGeom>
          <a:solidFill>
            <a:srgbClr val="A6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occurs when the soul reunites with the god Brahma.</a:t>
            </a:r>
          </a:p>
        </p:txBody>
      </p:sp>
      <p:pic>
        <p:nvPicPr>
          <p:cNvPr id="276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69136" r="7687" b="12354"/>
          <a:stretch>
            <a:fillRect/>
          </a:stretch>
        </p:blipFill>
        <p:spPr bwMode="auto">
          <a:xfrm>
            <a:off x="763588" y="4716463"/>
            <a:ext cx="76374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763588" y="3351213"/>
            <a:ext cx="7632700" cy="1327150"/>
          </a:xfrm>
          <a:prstGeom prst="rect">
            <a:avLst/>
          </a:prstGeom>
          <a:solidFill>
            <a:srgbClr val="90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several ways this can happen by following the: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</a:rPr>
              <a:t>Path of Duty;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</a:rPr>
              <a:t>Path of Knowledge;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chemeClr val="tx1"/>
                </a:solidFill>
              </a:rPr>
              <a:t>Path of Devotion to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8" grpId="0" animBg="1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353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</vt:lpstr>
      <vt:lpstr>Calibri</vt:lpstr>
      <vt:lpstr>Arial</vt:lpstr>
      <vt:lpstr>Twinkl SemiBold</vt:lpstr>
      <vt:lpstr>Sassoon Infant Rg</vt:lpstr>
      <vt:lpstr>Office Theme</vt:lpstr>
      <vt:lpstr>PowerPoint Presentation</vt:lpstr>
      <vt:lpstr>Hindu Deities</vt:lpstr>
      <vt:lpstr>Main Beliefs</vt:lpstr>
      <vt:lpstr>Main Beliefs - Truth Is Eternal</vt:lpstr>
      <vt:lpstr>Main Beliefs – Dharma</vt:lpstr>
      <vt:lpstr>Main Beliefs – Reincarnation</vt:lpstr>
      <vt:lpstr>Main Beliefs – Moksha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Shermeen Ahmed</dc:creator>
  <cp:lastModifiedBy>Louise Perks</cp:lastModifiedBy>
  <cp:revision>40</cp:revision>
  <dcterms:created xsi:type="dcterms:W3CDTF">2017-06-19T10:18:07Z</dcterms:created>
  <dcterms:modified xsi:type="dcterms:W3CDTF">2020-06-19T15:47:52Z</dcterms:modified>
</cp:coreProperties>
</file>