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694"/>
  </p:normalViewPr>
  <p:slideViewPr>
    <p:cSldViewPr snapToGrid="0" snapToObjects="1">
      <p:cViewPr varScale="1">
        <p:scale>
          <a:sx n="66" d="100"/>
          <a:sy n="66" d="100"/>
        </p:scale>
        <p:origin x="1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.png"/><Relationship Id="rId7" Type="http://schemas.openxmlformats.org/officeDocument/2006/relationships/image" Target="../media/image6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73.png"/><Relationship Id="rId4" Type="http://schemas.openxmlformats.org/officeDocument/2006/relationships/image" Target="../media/image69.png"/><Relationship Id="rId9" Type="http://schemas.openxmlformats.org/officeDocument/2006/relationships/image" Target="../media/image7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5.png"/><Relationship Id="rId7" Type="http://schemas.openxmlformats.org/officeDocument/2006/relationships/image" Target="../media/image77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5.png"/><Relationship Id="rId7" Type="http://schemas.openxmlformats.org/officeDocument/2006/relationships/image" Target="../media/image8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62.png"/><Relationship Id="rId4" Type="http://schemas.openxmlformats.org/officeDocument/2006/relationships/image" Target="../media/image63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5.png"/><Relationship Id="rId7" Type="http://schemas.openxmlformats.org/officeDocument/2006/relationships/image" Target="../media/image8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21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21.png"/><Relationship Id="rId7" Type="http://schemas.openxmlformats.org/officeDocument/2006/relationships/image" Target="../media/image95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7.png"/><Relationship Id="rId4" Type="http://schemas.openxmlformats.org/officeDocument/2006/relationships/image" Target="../media/image86.png"/><Relationship Id="rId9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21.png"/><Relationship Id="rId7" Type="http://schemas.openxmlformats.org/officeDocument/2006/relationships/image" Target="../media/image10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7" Type="http://schemas.openxmlformats.org/officeDocument/2006/relationships/image" Target="../media/image120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2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1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1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058207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469" y="1652370"/>
            <a:ext cx="970056" cy="1124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91" y="1717990"/>
            <a:ext cx="1081290" cy="105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08243" y="2545153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133600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603161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105042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91456" y="340467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61017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133600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603161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37820" y="5583382"/>
            <a:ext cx="2105171" cy="78970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094197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63758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065639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597" y="1817565"/>
            <a:ext cx="1158340" cy="8596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5249" y="3425007"/>
            <a:ext cx="1158340" cy="8596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4173" y="4504194"/>
            <a:ext cx="1158340" cy="8596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3343" y="5570362"/>
            <a:ext cx="2017951" cy="859611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8352356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875874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684756" y="147237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40461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latin typeface="KG Primary Penmanship" panose="02000506000000020003" pitchFamily="2" charset="0"/>
              </a:rPr>
              <a:t>7  ,  12  ,  10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07754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740303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54697" y="238663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796209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25" y="5389860"/>
            <a:ext cx="953413" cy="1152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502" y="1913022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461" y="3130826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7206" y="4676755"/>
            <a:ext cx="179237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3362" y="5516489"/>
            <a:ext cx="1670449" cy="859611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8605999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116506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620943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139020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39020" y="198498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8095491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55425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92028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68" y="5058995"/>
            <a:ext cx="1122580" cy="112258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4" y="977701"/>
            <a:ext cx="228717" cy="3386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2" y="1326551"/>
            <a:ext cx="228717" cy="338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9661" y="1846756"/>
            <a:ext cx="73768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1929" y="3125160"/>
            <a:ext cx="774259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1929" y="4050489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0139" y="514520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47024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10199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87976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380840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392478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48384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9" t="25010" r="30246" b="19005"/>
          <a:stretch/>
        </p:blipFill>
        <p:spPr>
          <a:xfrm rot="5400000">
            <a:off x="3834396" y="4865104"/>
            <a:ext cx="1162710" cy="151036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5" y="977701"/>
            <a:ext cx="242028" cy="3583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326551"/>
            <a:ext cx="242028" cy="35832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672604"/>
            <a:ext cx="242028" cy="358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0433" y="1936459"/>
            <a:ext cx="71939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0230" y="3115127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28356" y="4037283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7766" y="5208428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41" y="1139706"/>
            <a:ext cx="7449958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2551571">
            <a:off x="4154859" y="5234802"/>
            <a:ext cx="770961" cy="7709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57" y="702100"/>
            <a:ext cx="279561" cy="14073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6523" y="1936459"/>
            <a:ext cx="74377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5320" y="3133481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4497" y="4083481"/>
            <a:ext cx="167654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0890" y="519047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31" y="1154153"/>
            <a:ext cx="811447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4</a:t>
            </a:r>
            <a:endParaRPr lang="en-GB" dirty="0"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18864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46917" y="23779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437923" y="3701817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Oval 1"/>
          <p:cNvSpPr/>
          <p:nvPr/>
        </p:nvSpPr>
        <p:spPr>
          <a:xfrm>
            <a:off x="3999966" y="5468630"/>
            <a:ext cx="1040973" cy="10409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144" y="807644"/>
            <a:ext cx="279561" cy="140733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05" y="863806"/>
            <a:ext cx="255359" cy="3780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710" y="1147856"/>
            <a:ext cx="255359" cy="3780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387471"/>
            <a:ext cx="255359" cy="3780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899" y="1728528"/>
            <a:ext cx="255359" cy="378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474" y="1881496"/>
            <a:ext cx="76206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5638" y="3789354"/>
            <a:ext cx="2341067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7211" y="4596748"/>
            <a:ext cx="835224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0123" y="550441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94" y="1161797"/>
            <a:ext cx="8114479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11396" y="3256448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53954">
            <a:off x="4022596" y="5554726"/>
            <a:ext cx="1034138" cy="1034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191249"/>
            <a:ext cx="395574" cy="563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0762" y="1755115"/>
            <a:ext cx="713294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5024" y="3303230"/>
            <a:ext cx="2883658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9989" y="4584733"/>
            <a:ext cx="688908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5985" y="553209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56" y="1153805"/>
            <a:ext cx="8065707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1</a:t>
            </a:r>
            <a:endParaRPr lang="en-GB" dirty="0">
              <a:latin typeface="+mn-lt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5175">
            <a:off x="4014327" y="5442944"/>
            <a:ext cx="1116544" cy="1116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760" y="1201814"/>
            <a:ext cx="387235" cy="549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3601" y="1824422"/>
            <a:ext cx="865707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2372" y="3418664"/>
            <a:ext cx="768163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0612" y="4592725"/>
            <a:ext cx="835224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9785" y="552166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26439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63" y="5470041"/>
            <a:ext cx="988744" cy="98874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000702" y="11979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4785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47853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363" y="1741382"/>
            <a:ext cx="762066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4397" y="3428999"/>
            <a:ext cx="762066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2432" y="4595544"/>
            <a:ext cx="93886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5534607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49515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2612226" y="5220305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1" t="32267" r="20951" b="26880"/>
          <a:stretch/>
        </p:blipFill>
        <p:spPr>
          <a:xfrm>
            <a:off x="3866972" y="5508315"/>
            <a:ext cx="1275310" cy="834916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8695902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90384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8134" y="2434228"/>
            <a:ext cx="658425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2232" y="3064581"/>
            <a:ext cx="8047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0377" y="4603540"/>
            <a:ext cx="99373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7766" y="551405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11" y="428931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1" y="1142089"/>
            <a:ext cx="8065707" cy="5084505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867871" y="874332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1919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68080" y="4778090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567721" y="160671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50747" y="1564066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6" t="16106" r="28892" b="8922"/>
          <a:stretch/>
        </p:blipFill>
        <p:spPr>
          <a:xfrm>
            <a:off x="4134973" y="5064399"/>
            <a:ext cx="774978" cy="1391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169" y="1882325"/>
            <a:ext cx="1005927" cy="585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0912" y="2563787"/>
            <a:ext cx="74987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3367" y="4204788"/>
            <a:ext cx="167654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9951" y="534725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9812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5499" y="4979897"/>
            <a:ext cx="1054428" cy="10544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694" y="1931502"/>
            <a:ext cx="1158340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60" y="3152921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781" y="4092909"/>
            <a:ext cx="1158340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3616" y="5086087"/>
            <a:ext cx="1225402" cy="859611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8223372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020669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649167" y="132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229053" y="175150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017710" y="177058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0" y="1143281"/>
            <a:ext cx="8065707" cy="4590686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669154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400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8695901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8048155" y="1585861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88" y="4326258"/>
            <a:ext cx="1417257" cy="1417257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9303563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330310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0458" y="2614536"/>
            <a:ext cx="87180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2542" y="3532949"/>
            <a:ext cx="167044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4605080"/>
            <a:ext cx="166435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78" y="113395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898868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379389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Isosceles Triangle 1"/>
          <p:cNvSpPr/>
          <p:nvPr/>
        </p:nvSpPr>
        <p:spPr>
          <a:xfrm rot="19237014">
            <a:off x="3683704" y="4784665"/>
            <a:ext cx="1459224" cy="11214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75939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294" y="1975863"/>
            <a:ext cx="1158340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4146" y="3104900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812" y="4072735"/>
            <a:ext cx="1158340" cy="8596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8312" y="5075029"/>
            <a:ext cx="1670449" cy="859611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60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126131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864372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8366469" y="130780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860219" y="172948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391" y="422859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02434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4</a:t>
            </a:r>
            <a:endParaRPr lang="en-GB" dirty="0">
              <a:latin typeface="+mn-lt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 rot="2972700">
            <a:off x="4291940" y="5155283"/>
            <a:ext cx="473471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7258" y="1879930"/>
            <a:ext cx="1158340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3373" y="2569388"/>
            <a:ext cx="1158340" cy="85961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825723" y="4783756"/>
            <a:ext cx="13379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5294" y="4191739"/>
            <a:ext cx="1158340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6434" y="5206235"/>
            <a:ext cx="1749704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42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782613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142613" y="162834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286" y="4284178"/>
            <a:ext cx="406638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85067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18839" y="5295684"/>
            <a:ext cx="950156" cy="9501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9563" y="1185067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7903" y="268032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643" y="4170876"/>
            <a:ext cx="1194920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4583" y="5301051"/>
            <a:ext cx="1670449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554005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554005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0187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1</a:t>
            </a:r>
            <a:endParaRPr lang="en-GB" dirty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91" y="5432023"/>
            <a:ext cx="1192035" cy="1192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953" y="2599782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3187" y="3105296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3504" y="5521122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9116506" y="19163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116506" y="24086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64" y="113065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3800057" y="5523580"/>
            <a:ext cx="1559841" cy="738951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111" y="2616540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246" y="3107881"/>
            <a:ext cx="1164437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060" y="5480918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8592988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8592988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8592988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9116506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927" y="4356655"/>
            <a:ext cx="3505504" cy="859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055531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34242" y="446171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194175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93" y="5077755"/>
            <a:ext cx="1158203" cy="11582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462" y="1029519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3752" y="254191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4480" y="4435619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7766" y="5216266"/>
            <a:ext cx="1670449" cy="85961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8756506" y="141329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116506" y="943984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21255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latin typeface="KG Primary Penmanship" panose="02000506000000020003" pitchFamily="2" charset="0"/>
              </a:rPr>
              <a:t>17  ,  9  ,  14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2287501"/>
            <a:ext cx="6071571" cy="636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58" y="5496886"/>
            <a:ext cx="1095658" cy="1095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1265" y="1111995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7199" y="3095968"/>
            <a:ext cx="115834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6369" y="4692746"/>
            <a:ext cx="175580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1749" y="5631399"/>
            <a:ext cx="1670449" cy="859611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586625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116506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8056744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604269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134150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074388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171</Words>
  <Application>Microsoft Office PowerPoint</Application>
  <PresentationFormat>A4 Paper (210x297 mm)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Caroline Hamilton</cp:lastModifiedBy>
  <cp:revision>26</cp:revision>
  <dcterms:created xsi:type="dcterms:W3CDTF">2019-10-15T10:24:11Z</dcterms:created>
  <dcterms:modified xsi:type="dcterms:W3CDTF">2019-12-18T14:09:03Z</dcterms:modified>
</cp:coreProperties>
</file>