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293" r:id="rId5"/>
    <p:sldId id="256" r:id="rId6"/>
    <p:sldId id="289" r:id="rId7"/>
    <p:sldId id="290" r:id="rId8"/>
    <p:sldId id="275" r:id="rId9"/>
    <p:sldId id="291" r:id="rId10"/>
    <p:sldId id="292" r:id="rId11"/>
    <p:sldId id="276" r:id="rId12"/>
    <p:sldId id="280" r:id="rId13"/>
    <p:sldId id="28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lie Proffitt" initials="EP" lastIdx="6" clrIdx="0">
    <p:extLst>
      <p:ext uri="{19B8F6BF-5375-455C-9EA6-DF929625EA0E}">
        <p15:presenceInfo xmlns:p15="http://schemas.microsoft.com/office/powerpoint/2012/main" userId="S::Ellie@childnet.com::d5f4dbf1-4c8a-4a46-b0b9-8cc084ab49d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3F3E"/>
    <a:srgbClr val="009DE0"/>
    <a:srgbClr val="D77F00"/>
    <a:srgbClr val="A122B3"/>
    <a:srgbClr val="969696"/>
    <a:srgbClr val="FF66FF"/>
    <a:srgbClr val="FF00FF"/>
    <a:srgbClr val="990033"/>
    <a:srgbClr val="CC99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0217" autoAdjust="0"/>
    <p:restoredTop sz="94656"/>
  </p:normalViewPr>
  <p:slideViewPr>
    <p:cSldViewPr snapToGrid="0">
      <p:cViewPr varScale="1">
        <p:scale>
          <a:sx n="23" d="100"/>
          <a:sy n="23" d="100"/>
        </p:scale>
        <p:origin x="208" y="1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B62A3A-3A67-4DE1-B660-611A67D11CED}" type="datetimeFigureOut">
              <a:rPr lang="en-GB" smtClean="0"/>
              <a:t>17/11/2020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727A7-F946-4EA8-BEE7-4A14012B13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732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 for Activity 2 – ‘Word Sorting’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6198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for Activity 7 - ‘Fact Detectives!’ Left side is true, right side is false. </a:t>
            </a:r>
          </a:p>
          <a:p>
            <a:r>
              <a:rPr lang="en-GB" dirty="0"/>
              <a:t>Photo by PowerPoint Stock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427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Blank templates for Activity 7 - ‘Fact Detectives!’ </a:t>
            </a:r>
          </a:p>
          <a:p>
            <a:r>
              <a:rPr lang="en-GB" dirty="0"/>
              <a:t>Use one side for your true statement and the other for false. Put the same picture in both.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276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TRUE sign for sorting the cards in Activity 7 - ‘Fact Detectives!’</a:t>
            </a:r>
          </a:p>
          <a:p>
            <a:r>
              <a:rPr lang="en-GB" dirty="0"/>
              <a:t>Image by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Childnet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065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FALSE sign for sorting the cards in Activity 7 - ‘Fact Detectives!’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Image by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Childnet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03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 for Activity 8 – ‘All about owls!’ Standard version.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 by PowerPoint Stock Images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781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Resource for Activity 8 - ‘All about owls!’ Extended version.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Photo by PowerPoint Stock Images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727A7-F946-4EA8-BEE7-4A14012B133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2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7B12A-E4B2-42C0-BCF5-31A6BDD83D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9FDC6C-58B2-41BE-A077-4DBD3CE78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633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136D-FFFC-4F8A-9E1F-0DC5CEA1B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06A046-8D14-4888-BCDA-EBAE8F0F35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F08B9-5232-43B9-A485-212573BEF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99DEC-A765-473B-B197-24368A61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B1B9F-901E-42E2-8E93-580A12A15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0238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9C51EB-CA97-4D94-8DEF-BD95378332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07D1F3-EBAD-41AA-A1E2-E9E55D87F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0804ED-A2CE-4081-960A-02A170DD3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16B51-C3D0-4F94-810C-D6F8F5B2E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C265-D0D8-4724-9B4B-350965BAD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284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FB236-04F8-473A-8685-4B978280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8AA0-88A1-4C47-9C88-ACC1A4F39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2D475-830B-4122-8224-C7A621BB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8E7D3-8348-44D4-BB4A-1A8EA4250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0DCCB-FB3D-4290-8A3B-3E063632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1566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9119C-B7D2-4E5B-8CE2-E019040E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C1052-B7FB-48DE-A7E0-47CD44E3C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76BB-793E-4C6D-817C-304C66B6E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D7FEE-0EB6-4A9E-B556-9352C4A4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943FF-D1A6-4825-AF47-B545939D1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8934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389DB-E145-402D-A9DD-0B9765C4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B1FE5-4018-4F0D-B0D5-58873E3E92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7ED98D-6527-4592-B128-470881740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C29E5-159F-4881-8205-1975FC453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809AE-D924-4C46-A1CD-6F749E1A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436C3-9DCB-494C-AF3D-1AF51AF5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61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6473-64C1-4C22-94D4-3258C6CA6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E3F3B-EE94-4FE6-AD41-9B84AA0B0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1B070-9708-471F-9B8F-4DDDD6B4B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E6E846-5EB3-466F-AAEB-F303FE289F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6883D9-12E8-4391-9299-F48836F4F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069B00-E9D2-41A7-A1D7-6FA8C808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9DC2B1-D5F8-462C-BE6C-EA25391DC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531940-CA9E-4CAA-BA5A-0F2272BCA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206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BC19A-B4D9-4D17-906E-478CA0AEE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7CEEC3-BBD6-43CE-8960-55417522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AC7CF0-754A-49F7-801D-7368DDD60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220FF6-131F-4E50-9A8C-663E1A4F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18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BCBCDF-09EA-47B3-A1B1-606347847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5DC9F-1D0B-4453-93C3-A0868F44A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9E77A-0046-4037-9698-75C25AAD6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86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9A38-7C8A-4A52-A3E4-CBE6BB41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A2BF-8FF2-41B4-8663-F3BACD302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6A42A-0EDB-4ABA-9C69-42EA065AD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805B89-C08A-4F85-988D-A92A0A51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B12FF-BC03-45FD-A571-132925A4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4051F-9A24-4569-A9B9-7CDE98D9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5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5ADBB-CC5C-49FC-BFF9-B6D4CE9D7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D70F35-A625-48FD-9018-1F6286513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DE5695-30B1-4A4A-8F77-BC3B9B442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6EE8C-9BC6-4DBA-B715-4621A7671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7FAEC-EB63-4715-A42C-E712FE55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A2EAC-D8BB-48E7-966B-6C2B29C2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872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8F016D-938E-4003-BC73-F1DCBF7B6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DFCBD-AD1C-4196-AC90-CE640AA9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7C562-2E38-42A2-921C-00396971E3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4ACBF-8231-44A9-81F0-6BC22CE80059}" type="datetimeFigureOut">
              <a:rPr lang="en-GB" smtClean="0"/>
              <a:t>17/11/2020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7C6D9-3633-43DA-B22E-036DA64B0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D4794-459A-437B-A15D-E9A90F087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F955F-34C4-4B6C-A783-E0D3BCA5924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56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FF42215-B544-4144-AFFA-9837D344E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9975" y="1915959"/>
            <a:ext cx="521745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800" b="1" u="none" strike="noStrike" cap="none" normalizeH="0" baseline="0" dirty="0">
                <a:ln>
                  <a:noFill/>
                </a:ln>
                <a:solidFill>
                  <a:srgbClr val="3F3F3E"/>
                </a:solidFill>
                <a:effectLst/>
                <a:cs typeface="Arial" panose="020B0604020202020204" pitchFamily="34" charset="0"/>
              </a:rPr>
              <a:t>Delivery notes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altLang="en-US" dirty="0">
              <a:solidFill>
                <a:srgbClr val="3F3F3E"/>
              </a:solidFill>
            </a:endParaRPr>
          </a:p>
          <a:p>
            <a:r>
              <a:rPr lang="en-GB" altLang="en-US" sz="2100" dirty="0">
                <a:solidFill>
                  <a:srgbClr val="3F3F3E"/>
                </a:solidFill>
              </a:rPr>
              <a:t>You can find delivery instructions for these resources in the Education Pack for 3-7s.</a:t>
            </a:r>
          </a:p>
          <a:p>
            <a:endParaRPr lang="en-GB" altLang="en-US" sz="2100" dirty="0">
              <a:solidFill>
                <a:srgbClr val="3F3F3E"/>
              </a:solidFill>
            </a:endParaRPr>
          </a:p>
          <a:p>
            <a:r>
              <a:rPr lang="en-GB" altLang="en-US" sz="2100" dirty="0">
                <a:solidFill>
                  <a:srgbClr val="3F3F3E"/>
                </a:solidFill>
              </a:rPr>
              <a:t>Before delivering the lesson or activities, you could skip or hide any slides you do not need, including this one.</a:t>
            </a:r>
          </a:p>
        </p:txBody>
      </p:sp>
    </p:spTree>
    <p:extLst>
      <p:ext uri="{BB962C8B-B14F-4D97-AF65-F5344CB8AC3E}">
        <p14:creationId xmlns:p14="http://schemas.microsoft.com/office/powerpoint/2010/main" val="1884108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B07D1-E0C6-4B4B-8F95-7F6372B380D0}"/>
              </a:ext>
            </a:extLst>
          </p:cNvPr>
          <p:cNvGrpSpPr/>
          <p:nvPr/>
        </p:nvGrpSpPr>
        <p:grpSpPr>
          <a:xfrm>
            <a:off x="741792" y="1820576"/>
            <a:ext cx="8300608" cy="3361024"/>
            <a:chOff x="228600" y="1820576"/>
            <a:chExt cx="9235540" cy="3739590"/>
          </a:xfrm>
        </p:grpSpPr>
        <p:pic>
          <p:nvPicPr>
            <p:cNvPr id="6" name="Picture 5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B91828A-99CD-2A41-BE2D-EF22EA88C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6968" y="4773552"/>
              <a:ext cx="4489802" cy="786614"/>
            </a:xfrm>
            <a:prstGeom prst="rect">
              <a:avLst/>
            </a:prstGeom>
          </p:spPr>
        </p:pic>
        <p:pic>
          <p:nvPicPr>
            <p:cNvPr id="7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98A3F77D-062A-4546-B2AC-BF2106937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820576"/>
              <a:ext cx="9235540" cy="2952976"/>
            </a:xfrm>
            <a:prstGeom prst="rect">
              <a:avLst/>
            </a:prstGeom>
          </p:spPr>
        </p:pic>
      </p:grp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22BCF4B6-812A-0C40-A25E-B021DDACA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1929917"/>
            <a:ext cx="1600200" cy="186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69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4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7DF1B-89FA-4FAC-93AA-01C36365AF27}"/>
              </a:ext>
            </a:extLst>
          </p:cNvPr>
          <p:cNvSpPr txBox="1"/>
          <p:nvPr/>
        </p:nvSpPr>
        <p:spPr>
          <a:xfrm>
            <a:off x="9191636" y="404848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16E7BE-5800-4893-805A-EDC93CD331FE}"/>
              </a:ext>
            </a:extLst>
          </p:cNvPr>
          <p:cNvSpPr txBox="1"/>
          <p:nvPr/>
        </p:nvSpPr>
        <p:spPr>
          <a:xfrm>
            <a:off x="9191636" y="130058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08DF46-E302-4793-AD8B-8037F5A890FF}"/>
              </a:ext>
            </a:extLst>
          </p:cNvPr>
          <p:cNvSpPr txBox="1"/>
          <p:nvPr/>
        </p:nvSpPr>
        <p:spPr>
          <a:xfrm>
            <a:off x="4380216" y="38904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C0A3A7-6472-46BF-B18B-5B95457742B9}"/>
              </a:ext>
            </a:extLst>
          </p:cNvPr>
          <p:cNvSpPr txBox="1"/>
          <p:nvPr/>
        </p:nvSpPr>
        <p:spPr>
          <a:xfrm>
            <a:off x="9191634" y="3987784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D1B48-22A7-4A71-8011-82A30953D855}"/>
              </a:ext>
            </a:extLst>
          </p:cNvPr>
          <p:cNvSpPr txBox="1"/>
          <p:nvPr/>
        </p:nvSpPr>
        <p:spPr>
          <a:xfrm>
            <a:off x="780597" y="411937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55169-A5D9-42D9-A092-712320A99771}"/>
              </a:ext>
            </a:extLst>
          </p:cNvPr>
          <p:cNvSpPr txBox="1"/>
          <p:nvPr/>
        </p:nvSpPr>
        <p:spPr>
          <a:xfrm>
            <a:off x="724020" y="1306253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A370E0-2790-4AD2-9C38-422D6D14F2F2}"/>
              </a:ext>
            </a:extLst>
          </p:cNvPr>
          <p:cNvSpPr txBox="1"/>
          <p:nvPr/>
        </p:nvSpPr>
        <p:spPr>
          <a:xfrm>
            <a:off x="9191635" y="3092050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5D18D-21D4-4909-9CD8-8C2F53F0C8CB}"/>
              </a:ext>
            </a:extLst>
          </p:cNvPr>
          <p:cNvSpPr txBox="1"/>
          <p:nvPr/>
        </p:nvSpPr>
        <p:spPr>
          <a:xfrm>
            <a:off x="4380216" y="218683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44084C-4A99-479E-BDDF-B47BF795BBD7}"/>
              </a:ext>
            </a:extLst>
          </p:cNvPr>
          <p:cNvSpPr txBox="1"/>
          <p:nvPr/>
        </p:nvSpPr>
        <p:spPr>
          <a:xfrm>
            <a:off x="4380216" y="3984622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Unreal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6433B5-A3C6-44B5-AA33-132D3EC8D1D9}"/>
              </a:ext>
            </a:extLst>
          </p:cNvPr>
          <p:cNvSpPr txBox="1"/>
          <p:nvPr/>
        </p:nvSpPr>
        <p:spPr>
          <a:xfrm>
            <a:off x="733440" y="2200569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Fiction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7EA982-BF25-4F57-8C2B-06C63FCA37E2}"/>
              </a:ext>
            </a:extLst>
          </p:cNvPr>
          <p:cNvSpPr txBox="1"/>
          <p:nvPr/>
        </p:nvSpPr>
        <p:spPr>
          <a:xfrm>
            <a:off x="9191633" y="4883516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7B41A1-EDD2-458F-AEA9-B27D1789DADD}"/>
              </a:ext>
            </a:extLst>
          </p:cNvPr>
          <p:cNvSpPr txBox="1"/>
          <p:nvPr/>
        </p:nvSpPr>
        <p:spPr>
          <a:xfrm>
            <a:off x="724018" y="4883516"/>
            <a:ext cx="4525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Genuine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799784-881A-4F80-A1FB-BAD12528FFD1}"/>
              </a:ext>
            </a:extLst>
          </p:cNvPr>
          <p:cNvSpPr txBox="1"/>
          <p:nvPr/>
        </p:nvSpPr>
        <p:spPr>
          <a:xfrm>
            <a:off x="724018" y="3989201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Incorrect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83997-DDC5-4CD5-A573-9E4A0D59F109}"/>
              </a:ext>
            </a:extLst>
          </p:cNvPr>
          <p:cNvSpPr txBox="1"/>
          <p:nvPr/>
        </p:nvSpPr>
        <p:spPr>
          <a:xfrm>
            <a:off x="3412731" y="4883516"/>
            <a:ext cx="53665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Trustworthy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835567A-4EDE-42F4-9FA9-A97471BFAB98}"/>
              </a:ext>
            </a:extLst>
          </p:cNvPr>
          <p:cNvSpPr txBox="1"/>
          <p:nvPr/>
        </p:nvSpPr>
        <p:spPr>
          <a:xfrm>
            <a:off x="4049311" y="1287937"/>
            <a:ext cx="4093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Untrustworthy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205900-3642-4A96-82AB-1F8957FFCAAF}"/>
              </a:ext>
            </a:extLst>
          </p:cNvPr>
          <p:cNvSpPr txBox="1"/>
          <p:nvPr/>
        </p:nvSpPr>
        <p:spPr>
          <a:xfrm>
            <a:off x="9191635" y="2196316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A122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Pretend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DB419A-94F4-44C0-8263-7DD99C8AF016}"/>
              </a:ext>
            </a:extLst>
          </p:cNvPr>
          <p:cNvSpPr txBox="1"/>
          <p:nvPr/>
        </p:nvSpPr>
        <p:spPr>
          <a:xfrm>
            <a:off x="724018" y="3094885"/>
            <a:ext cx="3431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200" b="1" dirty="0">
                <a:solidFill>
                  <a:srgbClr val="D77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Imaginary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B75071-024E-41F8-9059-2F1D15B8464C}"/>
              </a:ext>
            </a:extLst>
          </p:cNvPr>
          <p:cNvSpPr txBox="1"/>
          <p:nvPr/>
        </p:nvSpPr>
        <p:spPr>
          <a:xfrm>
            <a:off x="4049311" y="3085727"/>
            <a:ext cx="4093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b="1" dirty="0">
                <a:solidFill>
                  <a:srgbClr val="009DE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Make-believe</a:t>
            </a:r>
          </a:p>
        </p:txBody>
      </p:sp>
    </p:spTree>
    <p:extLst>
      <p:ext uri="{BB962C8B-B14F-4D97-AF65-F5344CB8AC3E}">
        <p14:creationId xmlns:p14="http://schemas.microsoft.com/office/powerpoint/2010/main" val="35721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A9DA0EB-8008-6A42-BBB8-EB2D10EFDAF6}"/>
              </a:ext>
            </a:extLst>
          </p:cNvPr>
          <p:cNvSpPr txBox="1"/>
          <p:nvPr/>
        </p:nvSpPr>
        <p:spPr>
          <a:xfrm>
            <a:off x="1050177" y="3663369"/>
            <a:ext cx="4610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Geese have wings and feathers.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F70A24-B446-ED48-816C-893DA015056D}"/>
              </a:ext>
            </a:extLst>
          </p:cNvPr>
          <p:cNvSpPr txBox="1"/>
          <p:nvPr/>
        </p:nvSpPr>
        <p:spPr>
          <a:xfrm>
            <a:off x="6531725" y="3663369"/>
            <a:ext cx="46101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Geese eat sweets and ice cream.</a:t>
            </a:r>
          </a:p>
        </p:txBody>
      </p:sp>
    </p:spTree>
    <p:extLst>
      <p:ext uri="{BB962C8B-B14F-4D97-AF65-F5344CB8AC3E}">
        <p14:creationId xmlns:p14="http://schemas.microsoft.com/office/powerpoint/2010/main" val="25065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-side Corner of Rectangle 4">
            <a:extLst>
              <a:ext uri="{FF2B5EF4-FFF2-40B4-BE49-F238E27FC236}">
                <a16:creationId xmlns:a16="http://schemas.microsoft.com/office/drawing/2014/main" id="{EAF4ABB1-0B37-D14C-A3E0-F5BFA31BDB49}"/>
              </a:ext>
            </a:extLst>
          </p:cNvPr>
          <p:cNvSpPr/>
          <p:nvPr/>
        </p:nvSpPr>
        <p:spPr>
          <a:xfrm>
            <a:off x="886120" y="457200"/>
            <a:ext cx="4892511" cy="2535383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7CA383-A9DF-1044-99FB-351236414EBE}"/>
              </a:ext>
            </a:extLst>
          </p:cNvPr>
          <p:cNvSpPr txBox="1"/>
          <p:nvPr/>
        </p:nvSpPr>
        <p:spPr>
          <a:xfrm>
            <a:off x="1050177" y="3663369"/>
            <a:ext cx="4610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D54AD4-C931-A445-BF39-0097B10C5216}"/>
              </a:ext>
            </a:extLst>
          </p:cNvPr>
          <p:cNvSpPr txBox="1"/>
          <p:nvPr/>
        </p:nvSpPr>
        <p:spPr>
          <a:xfrm>
            <a:off x="6531725" y="3663369"/>
            <a:ext cx="4610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</a:p>
        </p:txBody>
      </p:sp>
      <p:sp>
        <p:nvSpPr>
          <p:cNvPr id="13" name="Round Same-side Corner of Rectangle 12">
            <a:extLst>
              <a:ext uri="{FF2B5EF4-FFF2-40B4-BE49-F238E27FC236}">
                <a16:creationId xmlns:a16="http://schemas.microsoft.com/office/drawing/2014/main" id="{043E6030-135B-764B-A252-71AD2CE5B47D}"/>
              </a:ext>
            </a:extLst>
          </p:cNvPr>
          <p:cNvSpPr/>
          <p:nvPr/>
        </p:nvSpPr>
        <p:spPr>
          <a:xfrm>
            <a:off x="6408448" y="457199"/>
            <a:ext cx="4892511" cy="2535383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376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460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7349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914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73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AA6706037EAB4EB5A7255E68522EED" ma:contentTypeVersion="0" ma:contentTypeDescription="Create a new document." ma:contentTypeScope="" ma:versionID="0645803a163aa5869b0628cf29fd8fa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15ff8d7fa3ad29a3f77c980395d181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561BE3-A363-4C3A-970D-57456184D4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499D50-5D07-4B6B-AAFD-9340F8F32931}">
  <ds:schemaRefs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4C3FFC-E281-4ECD-B059-79BAC0AF1F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1880</TotalTime>
  <Words>215</Words>
  <Application>Microsoft Macintosh PowerPoint</Application>
  <PresentationFormat>Widescreen</PresentationFormat>
  <Paragraphs>49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Safer Internet Day 2021 Lesson Plan Target Audience 3-7</dc:title>
  <dc:creator>Lindsay Buck</dc:creator>
  <cp:lastModifiedBy>Kate Fishpool</cp:lastModifiedBy>
  <cp:revision>59</cp:revision>
  <dcterms:created xsi:type="dcterms:W3CDTF">2020-07-16T11:27:21Z</dcterms:created>
  <dcterms:modified xsi:type="dcterms:W3CDTF">2020-11-17T02:31:06Z</dcterms:modified>
</cp:coreProperties>
</file>