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E6309-D0D6-4A72-BFC5-359B9309C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3322D2-6B53-4BE4-B488-ADF2BBAB09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40C50-1EA4-4FC3-BB35-4CD86244A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3334-EDF5-44E2-9CAF-386F1389851D}" type="datetimeFigureOut">
              <a:rPr lang="en-GB" smtClean="0"/>
              <a:t>12/04/2020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50436-B95D-4C49-B4C8-26B705CF5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6F0245-BE0F-40C0-8B70-0D48B52B5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65210-356A-433A-B7E1-C4E7B596A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882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095CE-2052-4991-91DB-16F930CBB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F0DEAC-9E3B-442D-8347-4D3DEDE83E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05808-25D1-4684-B8DC-47D9A376B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3334-EDF5-44E2-9CAF-386F1389851D}" type="datetimeFigureOut">
              <a:rPr lang="en-GB" smtClean="0"/>
              <a:t>12/04/2020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F5A8B-041C-4869-8F0A-CD92D1F62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6429B-1F76-4AB1-A074-CF3AAEDDA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65210-356A-433A-B7E1-C4E7B596A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981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49A412-6760-4A63-93C0-EE373ED6AC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95314B-064D-4138-855D-E9CC3B4B3F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1BAC0-93C5-4579-B23D-5FE6EE585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3334-EDF5-44E2-9CAF-386F1389851D}" type="datetimeFigureOut">
              <a:rPr lang="en-GB" smtClean="0"/>
              <a:t>12/04/2020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1CA8CB-6425-42DB-B8AF-F15757587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61FF9-758B-499A-9CF2-35FC0339E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65210-356A-433A-B7E1-C4E7B596A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395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6E3E3-C3F3-4F46-86B3-6CB00A28F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2A16F-DA60-41E1-8D96-E7ACB6ECF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2A23B-B878-45E6-8744-5AEDA4C15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3334-EDF5-44E2-9CAF-386F1389851D}" type="datetimeFigureOut">
              <a:rPr lang="en-GB" smtClean="0"/>
              <a:t>12/04/2020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94320D-72FD-476F-8C77-042802E6C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99338-47A4-42DF-99E8-12F159449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65210-356A-433A-B7E1-C4E7B596A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503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F879-2E53-4007-A37B-E6116551F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D632E-5A1B-4685-AF4E-189CEEF6B2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5F64F-8CB5-4600-9186-08680FC89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3334-EDF5-44E2-9CAF-386F1389851D}" type="datetimeFigureOut">
              <a:rPr lang="en-GB" smtClean="0"/>
              <a:t>12/04/2020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610F5-87B9-4D98-9188-DAEA7BBE3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25C72-CC2D-41DF-97A3-FB01F0F7A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65210-356A-433A-B7E1-C4E7B596A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78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DB0F8-B3C4-405A-86A1-A2ED45A39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E3FB2-F77A-496C-8E17-F70C1D6A56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A109E6-B373-4C0A-AC27-7B53E39517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2EB7E4-30DF-44B5-9B60-EC2159F94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3334-EDF5-44E2-9CAF-386F1389851D}" type="datetimeFigureOut">
              <a:rPr lang="en-GB" smtClean="0"/>
              <a:t>12/04/2020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6816B8-0885-4B4F-BB0A-AD019A18F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5D0043-DF8F-4645-AF82-3F9F66206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65210-356A-433A-B7E1-C4E7B596A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723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9C75D-B7E6-4444-8740-BF13AD1F4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EF0E09-AEEA-4F8A-AFB2-B80283D8F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FE1B2B-602C-4B7B-940E-C64C24A983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7DD3A2-A514-46AF-9D1E-DC765F5430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A32EC6-BD35-4A95-8E5A-BC2CD5228A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78D30B-3F81-4FFB-9286-00F17A5B9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3334-EDF5-44E2-9CAF-386F1389851D}" type="datetimeFigureOut">
              <a:rPr lang="en-GB" smtClean="0"/>
              <a:t>12/04/2020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F73CAD-1E51-4F13-A728-9F8062B4E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B9C436-ECD3-4507-8DB9-08F182CB3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65210-356A-433A-B7E1-C4E7B596A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875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F99CA-6B53-4539-9DD5-9477A2306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CC2876-BCEC-4B9D-8211-069048573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3334-EDF5-44E2-9CAF-386F1389851D}" type="datetimeFigureOut">
              <a:rPr lang="en-GB" smtClean="0"/>
              <a:t>12/04/2020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500296-D655-49DF-882F-FA3B3C554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A2D102-3A18-4E17-84AA-2BB82B13B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65210-356A-433A-B7E1-C4E7B596A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006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3EFF94-2269-40AE-AB83-0A00AE9E7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3334-EDF5-44E2-9CAF-386F1389851D}" type="datetimeFigureOut">
              <a:rPr lang="en-GB" smtClean="0"/>
              <a:t>12/04/2020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963F42-1D37-4A20-9671-6AF59BE17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4DC651-800A-4B74-81AB-0CF335C4C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65210-356A-433A-B7E1-C4E7B596A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34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03513-C632-4D32-97C5-7A7794C67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9AEE1-7664-4B55-B943-B0B026D46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324A0C-593D-4484-9C39-2F6D38D974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AD5C8C-53A9-4BD1-A23F-31EA4AF98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3334-EDF5-44E2-9CAF-386F1389851D}" type="datetimeFigureOut">
              <a:rPr lang="en-GB" smtClean="0"/>
              <a:t>12/04/2020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C25706-015C-41E4-BFCB-3EA001B6C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D45A4B-DA7E-45D3-A719-33530F549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65210-356A-433A-B7E1-C4E7B596A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480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C16B6-7C96-41F3-A0E7-58BA9849C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87A864-4752-407F-B1FE-981FBADD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02BC3D-284A-4019-8655-8FDCE8781C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BB1F71-1928-4493-B2EF-67F5DCBC5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33334-EDF5-44E2-9CAF-386F1389851D}" type="datetimeFigureOut">
              <a:rPr lang="en-GB" smtClean="0"/>
              <a:t>12/04/2020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319E2-AFAD-47E0-AC54-0CCADFB3E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434DE2-2125-473E-A59C-B72559331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65210-356A-433A-B7E1-C4E7B596A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496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2A39BC-310C-4F1E-8BB7-7322CF693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1B485C-043B-417B-A059-6835C0607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70776-DE65-43D2-A6CF-0735C1DCA7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33334-EDF5-44E2-9CAF-386F1389851D}" type="datetimeFigureOut">
              <a:rPr lang="en-GB" smtClean="0"/>
              <a:t>12/04/2020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1B899-652D-4F9F-86A4-CDB29E292A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544D0-D15A-4347-AD60-E8A7B0B8A9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65210-356A-433A-B7E1-C4E7B596A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802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376DFC3-4A5B-4038-A3C8-FA277B1CB8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189" y="0"/>
            <a:ext cx="99736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65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24D4B2F-DA6C-43FB-9321-AE0FCFCB9F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513" y="0"/>
            <a:ext cx="99109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198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9076D44-08B7-4758-A33E-3B0938BE10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513" y="0"/>
            <a:ext cx="99109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457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2F3B055-CB4F-4E0A-8FA5-2D42019C62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513" y="0"/>
            <a:ext cx="99109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636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7D09560-FF32-42A5-9E47-C765B3037D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513" y="0"/>
            <a:ext cx="99109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367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 Burnell</dc:creator>
  <cp:lastModifiedBy>L Burnell</cp:lastModifiedBy>
  <cp:revision>2</cp:revision>
  <dcterms:created xsi:type="dcterms:W3CDTF">2020-04-12T16:29:49Z</dcterms:created>
  <dcterms:modified xsi:type="dcterms:W3CDTF">2020-04-12T18:33:52Z</dcterms:modified>
</cp:coreProperties>
</file>