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347" r:id="rId3"/>
    <p:sldId id="349" r:id="rId4"/>
    <p:sldId id="350" r:id="rId5"/>
    <p:sldId id="351" r:id="rId6"/>
    <p:sldId id="352" r:id="rId7"/>
    <p:sldId id="348" r:id="rId8"/>
    <p:sldId id="353" r:id="rId9"/>
    <p:sldId id="281" r:id="rId10"/>
    <p:sldId id="258" r:id="rId11"/>
    <p:sldId id="363" r:id="rId12"/>
    <p:sldId id="259" r:id="rId13"/>
    <p:sldId id="364" r:id="rId14"/>
    <p:sldId id="261" r:id="rId15"/>
    <p:sldId id="365" r:id="rId16"/>
    <p:sldId id="265" r:id="rId17"/>
    <p:sldId id="366" r:id="rId18"/>
    <p:sldId id="264" r:id="rId19"/>
    <p:sldId id="367" r:id="rId20"/>
    <p:sldId id="269" r:id="rId21"/>
    <p:sldId id="368" r:id="rId22"/>
    <p:sldId id="263" r:id="rId23"/>
    <p:sldId id="369" r:id="rId24"/>
    <p:sldId id="262" r:id="rId25"/>
    <p:sldId id="370" r:id="rId26"/>
    <p:sldId id="267" r:id="rId27"/>
    <p:sldId id="371" r:id="rId28"/>
    <p:sldId id="260" r:id="rId29"/>
    <p:sldId id="372" r:id="rId30"/>
    <p:sldId id="268" r:id="rId31"/>
    <p:sldId id="373" r:id="rId32"/>
    <p:sldId id="266" r:id="rId33"/>
    <p:sldId id="374" r:id="rId34"/>
    <p:sldId id="336" r:id="rId35"/>
    <p:sldId id="375" r:id="rId36"/>
    <p:sldId id="290" r:id="rId37"/>
    <p:sldId id="338" r:id="rId38"/>
    <p:sldId id="376" r:id="rId39"/>
    <p:sldId id="377" r:id="rId40"/>
    <p:sldId id="339" r:id="rId41"/>
    <p:sldId id="361" r:id="rId42"/>
    <p:sldId id="360" r:id="rId43"/>
    <p:sldId id="340" r:id="rId44"/>
    <p:sldId id="341" r:id="rId45"/>
    <p:sldId id="279" r:id="rId46"/>
    <p:sldId id="337" r:id="rId47"/>
    <p:sldId id="354" r:id="rId48"/>
    <p:sldId id="355" r:id="rId49"/>
    <p:sldId id="356" r:id="rId50"/>
    <p:sldId id="357" r:id="rId51"/>
    <p:sldId id="359" r:id="rId52"/>
    <p:sldId id="3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33CC"/>
    <a:srgbClr val="FF6699"/>
    <a:srgbClr val="006600"/>
    <a:srgbClr val="FF6600"/>
    <a:srgbClr val="00CC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3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1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2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1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62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8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17596-B8E5-47DC-BAD7-4D280C731327}" type="datetimeFigureOut">
              <a:rPr lang="en-GB" smtClean="0"/>
              <a:pPr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9C1F2-6129-4FDA-A3AD-841C2A0E92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5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youtube.com/watch?v=JnseYDRFXhg&amp;list=RDJnseYDRFXhg&amp;start_radio=1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574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Goudy Stout" panose="0202090407030B020401" pitchFamily="18" charset="0"/>
              </a:rPr>
              <a:t>Goodbye to our 2020 Year 6 Eagles…</a:t>
            </a:r>
            <a:endParaRPr lang="en-GB" dirty="0">
              <a:latin typeface="Goudy Stout" panose="0202090407030B020401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32183" y="5172256"/>
            <a:ext cx="10515600" cy="1685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 smtClean="0">
                <a:hlinkClick r:id="rId2"/>
              </a:rPr>
              <a:t>“See You Again” performed by SATB Choir, arranged by Roger Emerson https</a:t>
            </a:r>
            <a:r>
              <a:rPr lang="en-GB" sz="2400" dirty="0">
                <a:hlinkClick r:id="rId2"/>
              </a:rPr>
              <a:t>://</a:t>
            </a:r>
            <a:r>
              <a:rPr lang="en-GB" sz="2400" dirty="0" smtClean="0">
                <a:hlinkClick r:id="rId2"/>
              </a:rPr>
              <a:t>www.youtube.com/watch?v=JnseYDRFXhg&amp;list=RDJnseYDRFXhg&amp;start_radio=1</a:t>
            </a:r>
            <a:r>
              <a:rPr lang="en-GB" sz="2400" dirty="0" smtClean="0"/>
              <a:t> </a:t>
            </a:r>
            <a:endParaRPr lang="en-GB" sz="2400" dirty="0">
              <a:latin typeface="Goudy Stout" panose="0202090407030B020401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56" y="1947300"/>
            <a:ext cx="5443853" cy="352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571" y="4987235"/>
            <a:ext cx="3596639" cy="1028020"/>
          </a:xfrm>
        </p:spPr>
        <p:txBody>
          <a:bodyPr>
            <a:normAutofit fontScale="90000"/>
          </a:bodyPr>
          <a:lstStyle/>
          <a:p>
            <a:r>
              <a:rPr lang="en-GB" sz="4400" dirty="0" smtClean="0">
                <a:solidFill>
                  <a:schemeClr val="accent6"/>
                </a:solidFill>
                <a:latin typeface="Goudy Stout" panose="0202090407030B020401" pitchFamily="18" charset="0"/>
              </a:rPr>
              <a:t>henry</a:t>
            </a:r>
            <a:endParaRPr lang="en-GB" sz="4400" dirty="0">
              <a:solidFill>
                <a:schemeClr val="accent6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374" y="3750620"/>
            <a:ext cx="3832043" cy="2874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388" y="907825"/>
            <a:ext cx="4398555" cy="3298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5189" y="455739"/>
            <a:ext cx="3157058" cy="301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63" y="736169"/>
            <a:ext cx="2969486" cy="52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97" y="508415"/>
            <a:ext cx="3240405" cy="5760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82" y="508415"/>
            <a:ext cx="388927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5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83816" y="606860"/>
            <a:ext cx="4324585" cy="1682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err="1" smtClean="0">
                <a:solidFill>
                  <a:srgbClr val="0070C0"/>
                </a:solidFill>
                <a:latin typeface="Goudy Stout" panose="0202090407030B020401" pitchFamily="18" charset="0"/>
              </a:rPr>
              <a:t>theo</a:t>
            </a:r>
            <a:endParaRPr lang="en-GB" sz="4000" dirty="0">
              <a:solidFill>
                <a:srgbClr val="0070C0"/>
              </a:solidFill>
              <a:latin typeface="Goudy Stout" panose="0202090407030B020401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703" y="606860"/>
            <a:ext cx="3328579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182880"/>
            <a:ext cx="3625413" cy="283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239589"/>
            <a:ext cx="2606081" cy="3392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32" y="3239590"/>
            <a:ext cx="2597142" cy="3392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23" y="3239589"/>
            <a:ext cx="2708331" cy="339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400" y="523191"/>
            <a:ext cx="3328579" cy="5917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606860"/>
            <a:ext cx="4163723" cy="57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76191" y="363079"/>
            <a:ext cx="4891894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smtClean="0">
                <a:solidFill>
                  <a:srgbClr val="FF6699"/>
                </a:solidFill>
                <a:latin typeface="Goudy Stout" panose="0202090407030B020401" pitchFamily="18" charset="0"/>
              </a:rPr>
              <a:t>althea</a:t>
            </a:r>
            <a:endParaRPr lang="en-GB" sz="9600" dirty="0">
              <a:solidFill>
                <a:srgbClr val="FF6699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5" y="252686"/>
            <a:ext cx="3342457" cy="2506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3095896"/>
            <a:ext cx="1886688" cy="3430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95" y="1755419"/>
            <a:ext cx="2389254" cy="4912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945" y="1173732"/>
            <a:ext cx="3060235" cy="5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68" y="742658"/>
            <a:ext cx="3060235" cy="5368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37" y="233207"/>
            <a:ext cx="4303752" cy="611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8194" y="160177"/>
            <a:ext cx="4178113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FF0000"/>
                </a:solidFill>
                <a:latin typeface="Goudy Stout" panose="0202090407030B020401" pitchFamily="18" charset="0"/>
              </a:rPr>
              <a:t>millie</a:t>
            </a:r>
            <a:endParaRPr lang="en-GB" sz="9600" dirty="0">
              <a:solidFill>
                <a:srgbClr val="FF0000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" y="953588"/>
            <a:ext cx="2419486" cy="2624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53" y="3807606"/>
            <a:ext cx="2264680" cy="3019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07" y="1242852"/>
            <a:ext cx="3502895" cy="4670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3412" y="2052918"/>
            <a:ext cx="5422921" cy="30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0817" y="1987604"/>
            <a:ext cx="5422921" cy="3050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11" y="383328"/>
            <a:ext cx="4111127" cy="60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381942" y="151154"/>
            <a:ext cx="4810058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>
                <a:solidFill>
                  <a:srgbClr val="9966FF"/>
                </a:solidFill>
                <a:latin typeface="Goudy Stout" panose="0202090407030B020401" pitchFamily="18" charset="0"/>
              </a:rPr>
              <a:t>jasmine</a:t>
            </a:r>
            <a:endParaRPr lang="en-GB" sz="3600" dirty="0">
              <a:solidFill>
                <a:srgbClr val="9966FF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4" y="246017"/>
            <a:ext cx="2286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6" y="3892730"/>
            <a:ext cx="3252656" cy="2439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7846" y="3923347"/>
            <a:ext cx="3171008" cy="2378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65" y="246017"/>
            <a:ext cx="3048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70" y="1933301"/>
            <a:ext cx="2547258" cy="3396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56" y="1306284"/>
            <a:ext cx="2784838" cy="49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75" y="879079"/>
            <a:ext cx="3105967" cy="5521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24" y="287381"/>
            <a:ext cx="4486553" cy="62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>
                <a:latin typeface="Goudy Stout" panose="0202090407030B020401" pitchFamily="18" charset="0"/>
              </a:rPr>
              <a:t>Silly Sports Day</a:t>
            </a:r>
            <a:endParaRPr lang="en-GB" sz="4000" dirty="0"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6433">
            <a:off x="-103780" y="2815627"/>
            <a:ext cx="4134351" cy="2325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56" y="1751807"/>
            <a:ext cx="2539312" cy="4514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5706">
            <a:off x="8686730" y="1853674"/>
            <a:ext cx="2482012" cy="44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 rot="20748566">
            <a:off x="-181308" y="523122"/>
            <a:ext cx="3910352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006600"/>
                </a:solidFill>
                <a:latin typeface="Goudy Stout" panose="0202090407030B020401" pitchFamily="18" charset="0"/>
              </a:rPr>
              <a:t>james</a:t>
            </a:r>
            <a:endParaRPr lang="en-GB" sz="9600" dirty="0">
              <a:solidFill>
                <a:srgbClr val="006600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" y="4506686"/>
            <a:ext cx="2838994" cy="2129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2231" y="1679029"/>
            <a:ext cx="2918097" cy="2188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87" y="4506686"/>
            <a:ext cx="4005945" cy="2253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93" y="769983"/>
            <a:ext cx="2410641" cy="3214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9780" y="1773642"/>
            <a:ext cx="6223730" cy="350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5563" y="1632856"/>
            <a:ext cx="6223730" cy="3500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34" y="182880"/>
            <a:ext cx="453027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3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33620" y="5666839"/>
            <a:ext cx="4712413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00B0F0"/>
                </a:solidFill>
                <a:latin typeface="Goudy Stout" panose="0202090407030B020401" pitchFamily="18" charset="0"/>
              </a:rPr>
              <a:t>balraj</a:t>
            </a:r>
            <a:endParaRPr lang="en-GB" sz="9600" dirty="0">
              <a:solidFill>
                <a:srgbClr val="00B0F0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4" y="423497"/>
            <a:ext cx="4684277" cy="2161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4" y="3045168"/>
            <a:ext cx="4684277" cy="2161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53" y="383702"/>
            <a:ext cx="2454184" cy="4362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269" y="367706"/>
            <a:ext cx="3194548" cy="56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4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44" y="642026"/>
            <a:ext cx="3194548" cy="5679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46" y="130628"/>
            <a:ext cx="4623543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1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02183" y="290061"/>
            <a:ext cx="5622243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smtClean="0">
                <a:solidFill>
                  <a:srgbClr val="3333CC"/>
                </a:solidFill>
                <a:latin typeface="Goudy Stout" panose="0202090407030B020401" pitchFamily="18" charset="0"/>
              </a:rPr>
              <a:t>Lewis</a:t>
            </a:r>
            <a:endParaRPr lang="en-GB" sz="9600" dirty="0">
              <a:solidFill>
                <a:srgbClr val="3333CC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99" y="1753735"/>
            <a:ext cx="2928801" cy="3905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9" y="247560"/>
            <a:ext cx="2630390" cy="2630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9" y="3018074"/>
            <a:ext cx="2630390" cy="3507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190" y="1342618"/>
            <a:ext cx="2915236" cy="51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38" y="341692"/>
            <a:ext cx="3301908" cy="5870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17" y="341692"/>
            <a:ext cx="4530931" cy="60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96297" y="111469"/>
            <a:ext cx="5858627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FF6699"/>
                </a:solidFill>
                <a:latin typeface="Goudy Stout" panose="0202090407030B020401" pitchFamily="18" charset="0"/>
              </a:rPr>
              <a:t>emanuela</a:t>
            </a:r>
            <a:endParaRPr lang="en-GB" sz="9600" dirty="0">
              <a:solidFill>
                <a:srgbClr val="FF6699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3" y="349431"/>
            <a:ext cx="3052354" cy="2289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425" y="3434171"/>
            <a:ext cx="3504472" cy="2628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18" y="349431"/>
            <a:ext cx="2576648" cy="3435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7688" y="2343627"/>
            <a:ext cx="5504630" cy="3096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18" y="4020093"/>
            <a:ext cx="4859383" cy="273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7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3350" y="1741438"/>
            <a:ext cx="6359035" cy="3576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40" y="153166"/>
            <a:ext cx="5082304" cy="64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5775" y="99863"/>
            <a:ext cx="3799997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smtClean="0">
                <a:solidFill>
                  <a:srgbClr val="7030A0"/>
                </a:solidFill>
                <a:latin typeface="Goudy Stout" panose="0202090407030B020401" pitchFamily="18" charset="0"/>
              </a:rPr>
              <a:t>grace</a:t>
            </a:r>
            <a:endParaRPr lang="en-GB" sz="9600" dirty="0">
              <a:solidFill>
                <a:srgbClr val="7030A0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88" y="1484505"/>
            <a:ext cx="2907030" cy="387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8" y="3863091"/>
            <a:ext cx="1385145" cy="2994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07" y="4315823"/>
            <a:ext cx="1767840" cy="2357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6" y="212690"/>
            <a:ext cx="1792605" cy="3875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84" y="996404"/>
            <a:ext cx="1970832" cy="2627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8093" y="1637212"/>
            <a:ext cx="6153813" cy="346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6" y="1741716"/>
            <a:ext cx="6153813" cy="3461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74" y="559459"/>
            <a:ext cx="4158233" cy="58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Goudy Stout" panose="0202090407030B020401" pitchFamily="18" charset="0"/>
              </a:rPr>
              <a:t>Silly Sports Day</a:t>
            </a:r>
            <a:br>
              <a:rPr lang="en-GB" dirty="0">
                <a:latin typeface="Goudy Stout" panose="0202090407030B020401" pitchFamily="18" charset="0"/>
              </a:rPr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90" y="1405467"/>
            <a:ext cx="2693877" cy="4789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7308">
            <a:off x="7820317" y="2717752"/>
            <a:ext cx="4506686" cy="2535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3606">
            <a:off x="-37200" y="2644206"/>
            <a:ext cx="4768183" cy="268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6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2579" y="113727"/>
            <a:ext cx="3518132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smtClean="0">
                <a:solidFill>
                  <a:srgbClr val="FF0066"/>
                </a:solidFill>
                <a:latin typeface="Goudy Stout" panose="0202090407030B020401" pitchFamily="18" charset="0"/>
              </a:rPr>
              <a:t>poppy</a:t>
            </a:r>
            <a:endParaRPr lang="en-GB" sz="9600" dirty="0">
              <a:solidFill>
                <a:srgbClr val="FF0066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55" y="3206743"/>
            <a:ext cx="2652684" cy="35400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51" y="274320"/>
            <a:ext cx="3784092" cy="2839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1" y="3206743"/>
            <a:ext cx="2259046" cy="3499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6" y="927461"/>
            <a:ext cx="2699656" cy="202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37" y="502345"/>
            <a:ext cx="3317880" cy="58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845" y="528471"/>
            <a:ext cx="3317880" cy="5898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68" y="528471"/>
            <a:ext cx="4414666" cy="60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6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18898" y="5546957"/>
            <a:ext cx="4014584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FF6600"/>
                </a:solidFill>
                <a:latin typeface="Goudy Stout" panose="0202090407030B020401" pitchFamily="18" charset="0"/>
              </a:rPr>
              <a:t>louisa</a:t>
            </a:r>
            <a:endParaRPr lang="en-GB" sz="9600" dirty="0">
              <a:solidFill>
                <a:srgbClr val="FF6600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" y="273126"/>
            <a:ext cx="2488011" cy="3310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91" y="273126"/>
            <a:ext cx="3595411" cy="4783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614" y="4175276"/>
            <a:ext cx="2852129" cy="2139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5593" y="1554604"/>
            <a:ext cx="6548845" cy="368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2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13" y="1632981"/>
            <a:ext cx="6548845" cy="3683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26" y="365883"/>
            <a:ext cx="4457549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0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86125" y="455586"/>
            <a:ext cx="3518132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3333CC"/>
                </a:solidFill>
                <a:latin typeface="Goudy Stout" panose="0202090407030B020401" pitchFamily="18" charset="0"/>
              </a:rPr>
              <a:t>oscar</a:t>
            </a:r>
            <a:endParaRPr lang="en-GB" sz="9600" dirty="0">
              <a:solidFill>
                <a:srgbClr val="3333CC"/>
              </a:solidFill>
              <a:latin typeface="Goudy Stout" panose="0202090407030B020401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6" y="137534"/>
            <a:ext cx="2239347" cy="3631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78" y="2625991"/>
            <a:ext cx="2775372" cy="3929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44" y="1483606"/>
            <a:ext cx="3108021" cy="4007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459" y="651544"/>
            <a:ext cx="2751083" cy="489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5" y="605655"/>
            <a:ext cx="3371245" cy="5993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5" y="507852"/>
            <a:ext cx="4357858" cy="61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4421" y="2065777"/>
            <a:ext cx="90846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800" dirty="0" smtClean="0">
                <a:solidFill>
                  <a:prstClr val="black"/>
                </a:solidFill>
                <a:latin typeface="Goudy Stout" panose="0202090407030B020401" pitchFamily="18" charset="0"/>
              </a:rPr>
              <a:t>Look what we found!....</a:t>
            </a:r>
            <a:endParaRPr lang="en-GB" sz="4800" dirty="0">
              <a:solidFill>
                <a:prstClr val="black"/>
              </a:solidFill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690218"/>
            <a:ext cx="10112069" cy="561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8" y="428411"/>
            <a:ext cx="3075938" cy="4120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30" y="225631"/>
            <a:ext cx="2385671" cy="3195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718">
            <a:off x="7255822" y="795991"/>
            <a:ext cx="4335155" cy="3236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67" y="3736805"/>
            <a:ext cx="3892417" cy="29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7178">
            <a:off x="361454" y="529792"/>
            <a:ext cx="4140529" cy="3105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56" y="1971304"/>
            <a:ext cx="2870508" cy="3827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45" y="182728"/>
            <a:ext cx="3744685" cy="2808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92" y="3643277"/>
            <a:ext cx="3744685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4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Goudy Stout" panose="0202090407030B020401" pitchFamily="18" charset="0"/>
              </a:rPr>
              <a:t>Silly Sports Day</a:t>
            </a:r>
            <a:br>
              <a:rPr lang="en-GB" dirty="0">
                <a:latin typeface="Goudy Stout" panose="0202090407030B020401" pitchFamily="18" charset="0"/>
              </a:rPr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4" y="1027906"/>
            <a:ext cx="5550261" cy="3122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14" y="3015886"/>
            <a:ext cx="5878286" cy="330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22" y="388703"/>
            <a:ext cx="5570170" cy="61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40" y="1375054"/>
            <a:ext cx="4524512" cy="3393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2008" y="1362762"/>
            <a:ext cx="4519801" cy="3413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5390" y="1368428"/>
            <a:ext cx="4471504" cy="33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0661" y="2079029"/>
            <a:ext cx="10043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800" dirty="0" smtClean="0">
                <a:solidFill>
                  <a:prstClr val="black"/>
                </a:solidFill>
                <a:latin typeface="Goudy Stout" panose="0202090407030B020401" pitchFamily="18" charset="0"/>
              </a:rPr>
              <a:t>London bound…</a:t>
            </a:r>
            <a:endParaRPr lang="en-GB" sz="4800" dirty="0">
              <a:solidFill>
                <a:prstClr val="black"/>
              </a:solidFill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92" y="310752"/>
            <a:ext cx="3055999" cy="4303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642" y="815248"/>
            <a:ext cx="4035961" cy="3026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07" y="4035287"/>
            <a:ext cx="3551584" cy="2663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06" y="4035287"/>
            <a:ext cx="3551583" cy="2663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4776" y="814742"/>
            <a:ext cx="3776658" cy="27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0373" y="1572692"/>
            <a:ext cx="5102898" cy="3827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48" y="1190209"/>
            <a:ext cx="3802341" cy="459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57" y="596145"/>
            <a:ext cx="3026257" cy="57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1579970"/>
            <a:ext cx="10515600" cy="273077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latin typeface="Goudy Stout" panose="0202090407030B020401" pitchFamily="18" charset="0"/>
              </a:rPr>
              <a:t>We have </a:t>
            </a:r>
            <a:br>
              <a:rPr lang="en-GB" dirty="0" smtClean="0">
                <a:latin typeface="Goudy Stout" panose="0202090407030B020401" pitchFamily="18" charset="0"/>
              </a:rPr>
            </a:br>
            <a:r>
              <a:rPr lang="en-GB" dirty="0" smtClean="0">
                <a:latin typeface="Goudy Stout" panose="0202090407030B020401" pitchFamily="18" charset="0"/>
              </a:rPr>
              <a:t>made</a:t>
            </a:r>
            <a:br>
              <a:rPr lang="en-GB" dirty="0" smtClean="0">
                <a:latin typeface="Goudy Stout" panose="0202090407030B020401" pitchFamily="18" charset="0"/>
              </a:rPr>
            </a:br>
            <a:r>
              <a:rPr lang="en-GB" dirty="0" smtClean="0">
                <a:latin typeface="Goudy Stout" panose="0202090407030B020401" pitchFamily="18" charset="0"/>
              </a:rPr>
              <a:t>life-long friends</a:t>
            </a:r>
            <a:endParaRPr lang="en-GB" dirty="0"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5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435" y="299086"/>
            <a:ext cx="8330243" cy="620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3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7" y="195137"/>
            <a:ext cx="4094921" cy="3071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75" y="3511826"/>
            <a:ext cx="5817706" cy="2948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22" y="200137"/>
            <a:ext cx="3691765" cy="30661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224" y="911191"/>
            <a:ext cx="2964724" cy="52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0" y="1335440"/>
            <a:ext cx="5836569" cy="4333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43" y="137539"/>
            <a:ext cx="3674299" cy="64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7992" y="3064389"/>
            <a:ext cx="4094637" cy="3070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34" y="3996314"/>
            <a:ext cx="3527495" cy="2645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3" y="215930"/>
            <a:ext cx="2835106" cy="2126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98" y="199459"/>
            <a:ext cx="2562969" cy="3417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337" y="321555"/>
            <a:ext cx="3412023" cy="598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3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Goudy Stout" panose="0202090407030B020401" pitchFamily="18" charset="0"/>
              </a:rPr>
              <a:t>Silly Sports Day</a:t>
            </a:r>
            <a:br>
              <a:rPr lang="en-GB" dirty="0">
                <a:latin typeface="Goudy Stout" panose="0202090407030B020401" pitchFamily="18" charset="0"/>
              </a:rPr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17" y="2901928"/>
            <a:ext cx="6126480" cy="3647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5" y="1258042"/>
            <a:ext cx="5844925" cy="32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8331" y="1112217"/>
            <a:ext cx="6167783" cy="4625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3113">
            <a:off x="1004325" y="535608"/>
            <a:ext cx="4334289" cy="57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3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904461" y="363269"/>
            <a:ext cx="10515600" cy="87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Goudy Stout" panose="0202090407030B020401" pitchFamily="18" charset="0"/>
              </a:rPr>
              <a:t>A challenge…. Can you tell </a:t>
            </a:r>
            <a:r>
              <a:rPr lang="en-GB" sz="2800" dirty="0" err="1" smtClean="0">
                <a:latin typeface="Goudy Stout" panose="0202090407030B020401" pitchFamily="18" charset="0"/>
              </a:rPr>
              <a:t>louisa</a:t>
            </a:r>
            <a:r>
              <a:rPr lang="en-GB" sz="2800" dirty="0" smtClean="0">
                <a:latin typeface="Goudy Stout" panose="0202090407030B020401" pitchFamily="18" charset="0"/>
              </a:rPr>
              <a:t> and poppy apart?!</a:t>
            </a:r>
            <a:endParaRPr lang="en-GB" sz="2800" dirty="0">
              <a:latin typeface="Goudy Stout" panose="0202090407030B020401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9260" y="2130424"/>
            <a:ext cx="5160617" cy="387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3" y="6043613"/>
            <a:ext cx="1198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Goudy Stout" panose="0202090407030B020401" pitchFamily="18" charset="0"/>
              </a:rPr>
              <a:t>Goodbye and good luck – it’s been </a:t>
            </a:r>
          </a:p>
          <a:p>
            <a:pPr algn="ctr"/>
            <a:r>
              <a:rPr lang="en-GB" dirty="0" smtClean="0">
                <a:latin typeface="Goudy Stout" panose="0202090407030B020401" pitchFamily="18" charset="0"/>
              </a:rPr>
              <a:t>an honour and a privilege.</a:t>
            </a:r>
            <a:endParaRPr lang="en-GB" dirty="0">
              <a:latin typeface="Goudy Stout" panose="0202090407030B020401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227742"/>
            <a:ext cx="9056894" cy="55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6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>
                <a:latin typeface="Goudy Stout" panose="0202090407030B020401" pitchFamily="18" charset="0"/>
              </a:rPr>
              <a:t>Silly Sports Day</a:t>
            </a:r>
            <a:endParaRPr lang="en-GB" sz="4000" dirty="0">
              <a:latin typeface="Goudy Stout" panose="0202090407030B020401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" y="2273734"/>
            <a:ext cx="1859143" cy="3326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77" y="2291507"/>
            <a:ext cx="1871390" cy="3326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73" y="2291507"/>
            <a:ext cx="1897516" cy="3309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5" y="2291507"/>
            <a:ext cx="1897920" cy="3309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21" y="2291507"/>
            <a:ext cx="2065975" cy="3350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502" y="2307416"/>
            <a:ext cx="2061295" cy="331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>
                <a:latin typeface="Goudy Stout" panose="0202090407030B020401" pitchFamily="18" charset="0"/>
              </a:rPr>
              <a:t>water fun</a:t>
            </a:r>
            <a:endParaRPr lang="en-GB" sz="4000" dirty="0">
              <a:latin typeface="Goudy Stout" panose="0202090407030B020401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573812"/>
            <a:ext cx="4939136" cy="2815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88" y="3709066"/>
            <a:ext cx="5249436" cy="2992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10" y="1472836"/>
            <a:ext cx="4818361" cy="29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>
                <a:latin typeface="Goudy Stout" panose="0202090407030B020401" pitchFamily="18" charset="0"/>
              </a:rPr>
              <a:t>water fun</a:t>
            </a:r>
            <a:endParaRPr lang="en-GB" sz="4000" dirty="0">
              <a:latin typeface="Goudy Stout" panose="0202090407030B020401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" y="1430774"/>
            <a:ext cx="5238206" cy="2985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16" y="3657600"/>
            <a:ext cx="5270976" cy="3004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87" y="1430773"/>
            <a:ext cx="5238205" cy="298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5769" y="1258461"/>
            <a:ext cx="106731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Goudy Stout" panose="0202090407030B020401" pitchFamily="18" charset="0"/>
              </a:rPr>
              <a:t>Our Eagle wings have grown….</a:t>
            </a:r>
            <a:br>
              <a:rPr lang="en-GB" sz="4800" dirty="0">
                <a:latin typeface="Goudy Stout" panose="0202090407030B020401" pitchFamily="18" charset="0"/>
              </a:rPr>
            </a:br>
            <a:r>
              <a:rPr lang="en-GB" sz="4800" dirty="0">
                <a:latin typeface="Goudy Stout" panose="0202090407030B020401" pitchFamily="18" charset="0"/>
              </a:rPr>
              <a:t/>
            </a:r>
            <a:br>
              <a:rPr lang="en-GB" sz="4800" dirty="0">
                <a:latin typeface="Goudy Stout" panose="0202090407030B020401" pitchFamily="18" charset="0"/>
              </a:rPr>
            </a:br>
            <a:r>
              <a:rPr lang="en-GB" sz="4800" dirty="0">
                <a:latin typeface="Goudy Stout" panose="0202090407030B020401" pitchFamily="18" charset="0"/>
              </a:rPr>
              <a:t>And now it’s time to fly…</a:t>
            </a:r>
          </a:p>
        </p:txBody>
      </p:sp>
    </p:spTree>
    <p:extLst>
      <p:ext uri="{BB962C8B-B14F-4D97-AF65-F5344CB8AC3E}">
        <p14:creationId xmlns:p14="http://schemas.microsoft.com/office/powerpoint/2010/main" val="33975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97</Words>
  <Application>Microsoft Office PowerPoint</Application>
  <PresentationFormat>Widescreen</PresentationFormat>
  <Paragraphs>29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Goudy Stout</vt:lpstr>
      <vt:lpstr>Office Theme</vt:lpstr>
      <vt:lpstr>Goodbye to our 2020 Year 6 Eagles…</vt:lpstr>
      <vt:lpstr>Silly Sports Day</vt:lpstr>
      <vt:lpstr>Silly Sports Day </vt:lpstr>
      <vt:lpstr>Silly Sports Day </vt:lpstr>
      <vt:lpstr>Silly Sports Day </vt:lpstr>
      <vt:lpstr>PowerPoint Presentation</vt:lpstr>
      <vt:lpstr>water fun</vt:lpstr>
      <vt:lpstr>water fun</vt:lpstr>
      <vt:lpstr>PowerPoint Presentation</vt:lpstr>
      <vt:lpstr>henry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have  made life-long friends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challenge…. Can you tell louisa and poppy apart?!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Perks</dc:creator>
  <cp:lastModifiedBy>Louise Perks</cp:lastModifiedBy>
  <cp:revision>60</cp:revision>
  <dcterms:created xsi:type="dcterms:W3CDTF">2019-07-16T11:11:01Z</dcterms:created>
  <dcterms:modified xsi:type="dcterms:W3CDTF">2020-07-21T12:05:06Z</dcterms:modified>
</cp:coreProperties>
</file>