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Basic" panose="020B0604020202020204" charset="0"/>
      <p:regular r:id="rId4"/>
    </p:embeddedFont>
    <p:embeddedFont>
      <p:font typeface="Oi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gST99m5AX0pURvvG2x3XKDTEOw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FFC3A2-D1F4-4BF0-A9D6-16C387A8B2F7}" v="38" dt="2023-10-27T14:35:24.233"/>
  </p1510:revLst>
</p1510:revInfo>
</file>

<file path=ppt/tableStyles.xml><?xml version="1.0" encoding="utf-8"?>
<a:tblStyleLst xmlns:a="http://schemas.openxmlformats.org/drawingml/2006/main" def="{24F0F392-161F-49B0-91A8-1FE5DF52E0B9}">
  <a:tblStyle styleId="{24F0F392-161F-49B0-91A8-1FE5DF52E0B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customschemas.google.com/relationships/presentationmetadata" Target="meta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jcarter81@gmail.com" userId="06c3b6848ef6c12d" providerId="LiveId" clId="{ADFFC3A2-D1F4-4BF0-A9D6-16C387A8B2F7}"/>
    <pc:docChg chg="undo custSel delSld modSld">
      <pc:chgData name="pauljcarter81@gmail.com" userId="06c3b6848ef6c12d" providerId="LiveId" clId="{ADFFC3A2-D1F4-4BF0-A9D6-16C387A8B2F7}" dt="2023-10-27T14:35:24.233" v="580" actId="14100"/>
      <pc:docMkLst>
        <pc:docMk/>
      </pc:docMkLst>
      <pc:sldChg chg="addSp delSp modSp mod">
        <pc:chgData name="pauljcarter81@gmail.com" userId="06c3b6848ef6c12d" providerId="LiveId" clId="{ADFFC3A2-D1F4-4BF0-A9D6-16C387A8B2F7}" dt="2023-10-27T14:35:24.233" v="580" actId="14100"/>
        <pc:sldMkLst>
          <pc:docMk/>
          <pc:sldMk cId="0" sldId="256"/>
        </pc:sldMkLst>
        <pc:spChg chg="mod">
          <ac:chgData name="pauljcarter81@gmail.com" userId="06c3b6848ef6c12d" providerId="LiveId" clId="{ADFFC3A2-D1F4-4BF0-A9D6-16C387A8B2F7}" dt="2023-10-27T14:34:16.447" v="568" actId="1076"/>
          <ac:spMkLst>
            <pc:docMk/>
            <pc:sldMk cId="0" sldId="256"/>
            <ac:spMk id="6" creationId="{48A9C2C0-4910-92CA-2BD9-6034A8C98E19}"/>
          </ac:spMkLst>
        </pc:spChg>
        <pc:spChg chg="add mod">
          <ac:chgData name="pauljcarter81@gmail.com" userId="06c3b6848ef6c12d" providerId="LiveId" clId="{ADFFC3A2-D1F4-4BF0-A9D6-16C387A8B2F7}" dt="2023-10-27T14:35:24.233" v="580" actId="14100"/>
          <ac:spMkLst>
            <pc:docMk/>
            <pc:sldMk cId="0" sldId="256"/>
            <ac:spMk id="9" creationId="{7F910461-4307-E9E0-1C8F-EF97F1968554}"/>
          </ac:spMkLst>
        </pc:spChg>
        <pc:spChg chg="add del mod">
          <ac:chgData name="pauljcarter81@gmail.com" userId="06c3b6848ef6c12d" providerId="LiveId" clId="{ADFFC3A2-D1F4-4BF0-A9D6-16C387A8B2F7}" dt="2023-10-27T14:35:24.233" v="580" actId="14100"/>
          <ac:spMkLst>
            <pc:docMk/>
            <pc:sldMk cId="0" sldId="256"/>
            <ac:spMk id="10" creationId="{E58BABD0-95FA-59D8-5631-B028861C3AA4}"/>
          </ac:spMkLst>
        </pc:spChg>
        <pc:spChg chg="add mod ord">
          <ac:chgData name="pauljcarter81@gmail.com" userId="06c3b6848ef6c12d" providerId="LiveId" clId="{ADFFC3A2-D1F4-4BF0-A9D6-16C387A8B2F7}" dt="2023-10-27T14:29:58.467" v="554" actId="20577"/>
          <ac:spMkLst>
            <pc:docMk/>
            <pc:sldMk cId="0" sldId="256"/>
            <ac:spMk id="11" creationId="{8899B985-430D-DFC2-5DA4-E723342E3F39}"/>
          </ac:spMkLst>
        </pc:spChg>
        <pc:spChg chg="add mod">
          <ac:chgData name="pauljcarter81@gmail.com" userId="06c3b6848ef6c12d" providerId="LiveId" clId="{ADFFC3A2-D1F4-4BF0-A9D6-16C387A8B2F7}" dt="2023-10-27T14:29:23.457" v="531" actId="1076"/>
          <ac:spMkLst>
            <pc:docMk/>
            <pc:sldMk cId="0" sldId="256"/>
            <ac:spMk id="12" creationId="{95C93F92-5CE9-08A0-33D9-3CDF36CE4445}"/>
          </ac:spMkLst>
        </pc:spChg>
        <pc:spChg chg="add mod">
          <ac:chgData name="pauljcarter81@gmail.com" userId="06c3b6848ef6c12d" providerId="LiveId" clId="{ADFFC3A2-D1F4-4BF0-A9D6-16C387A8B2F7}" dt="2023-10-27T14:35:24.233" v="580" actId="14100"/>
          <ac:spMkLst>
            <pc:docMk/>
            <pc:sldMk cId="0" sldId="256"/>
            <ac:spMk id="17" creationId="{7F870779-3C60-493D-53CD-9CC28F8587CA}"/>
          </ac:spMkLst>
        </pc:spChg>
        <pc:spChg chg="mod">
          <ac:chgData name="pauljcarter81@gmail.com" userId="06c3b6848ef6c12d" providerId="LiveId" clId="{ADFFC3A2-D1F4-4BF0-A9D6-16C387A8B2F7}" dt="2023-10-27T13:56:14.775" v="34" actId="20577"/>
          <ac:spMkLst>
            <pc:docMk/>
            <pc:sldMk cId="0" sldId="256"/>
            <ac:spMk id="89" creationId="{00000000-0000-0000-0000-000000000000}"/>
          </ac:spMkLst>
        </pc:spChg>
        <pc:spChg chg="add del mod">
          <ac:chgData name="pauljcarter81@gmail.com" userId="06c3b6848ef6c12d" providerId="LiveId" clId="{ADFFC3A2-D1F4-4BF0-A9D6-16C387A8B2F7}" dt="2023-10-27T14:32:55.336" v="567" actId="1076"/>
          <ac:spMkLst>
            <pc:docMk/>
            <pc:sldMk cId="0" sldId="256"/>
            <ac:spMk id="92" creationId="{00000000-0000-0000-0000-000000000000}"/>
          </ac:spMkLst>
        </pc:spChg>
        <pc:spChg chg="mod">
          <ac:chgData name="pauljcarter81@gmail.com" userId="06c3b6848ef6c12d" providerId="LiveId" clId="{ADFFC3A2-D1F4-4BF0-A9D6-16C387A8B2F7}" dt="2023-10-27T13:56:07.204" v="27" actId="1076"/>
          <ac:spMkLst>
            <pc:docMk/>
            <pc:sldMk cId="0" sldId="256"/>
            <ac:spMk id="93" creationId="{00000000-0000-0000-0000-000000000000}"/>
          </ac:spMkLst>
        </pc:spChg>
        <pc:spChg chg="mod">
          <ac:chgData name="pauljcarter81@gmail.com" userId="06c3b6848ef6c12d" providerId="LiveId" clId="{ADFFC3A2-D1F4-4BF0-A9D6-16C387A8B2F7}" dt="2023-10-27T14:22:12.751" v="378" actId="20577"/>
          <ac:spMkLst>
            <pc:docMk/>
            <pc:sldMk cId="0" sldId="256"/>
            <ac:spMk id="96" creationId="{00000000-0000-0000-0000-000000000000}"/>
          </ac:spMkLst>
        </pc:spChg>
        <pc:spChg chg="mod">
          <ac:chgData name="pauljcarter81@gmail.com" userId="06c3b6848ef6c12d" providerId="LiveId" clId="{ADFFC3A2-D1F4-4BF0-A9D6-16C387A8B2F7}" dt="2023-10-27T14:22:40.829" v="390" actId="1076"/>
          <ac:spMkLst>
            <pc:docMk/>
            <pc:sldMk cId="0" sldId="256"/>
            <ac:spMk id="97" creationId="{00000000-0000-0000-0000-000000000000}"/>
          </ac:spMkLst>
        </pc:spChg>
        <pc:grpChg chg="add mod">
          <ac:chgData name="pauljcarter81@gmail.com" userId="06c3b6848ef6c12d" providerId="LiveId" clId="{ADFFC3A2-D1F4-4BF0-A9D6-16C387A8B2F7}" dt="2023-10-27T14:35:24.233" v="580" actId="14100"/>
          <ac:grpSpMkLst>
            <pc:docMk/>
            <pc:sldMk cId="0" sldId="256"/>
            <ac:grpSpMk id="18" creationId="{78674AB8-69E2-FDDD-1F3E-BC7A015711DB}"/>
          </ac:grpSpMkLst>
        </pc:grpChg>
        <pc:picChg chg="add mod">
          <ac:chgData name="pauljcarter81@gmail.com" userId="06c3b6848ef6c12d" providerId="LiveId" clId="{ADFFC3A2-D1F4-4BF0-A9D6-16C387A8B2F7}" dt="2023-10-27T14:30:05.039" v="555" actId="1076"/>
          <ac:picMkLst>
            <pc:docMk/>
            <pc:sldMk cId="0" sldId="256"/>
            <ac:picMk id="14" creationId="{49590BBE-7910-9502-11E8-87A7C376C598}"/>
          </ac:picMkLst>
        </pc:picChg>
        <pc:picChg chg="add mod">
          <ac:chgData name="pauljcarter81@gmail.com" userId="06c3b6848ef6c12d" providerId="LiveId" clId="{ADFFC3A2-D1F4-4BF0-A9D6-16C387A8B2F7}" dt="2023-10-27T14:29:27.054" v="533" actId="1076"/>
          <ac:picMkLst>
            <pc:docMk/>
            <pc:sldMk cId="0" sldId="256"/>
            <ac:picMk id="16" creationId="{ED6D9B54-D8EF-2E5A-B1AC-6AC8943841C1}"/>
          </ac:picMkLst>
        </pc:picChg>
        <pc:picChg chg="add mod">
          <ac:chgData name="pauljcarter81@gmail.com" userId="06c3b6848ef6c12d" providerId="LiveId" clId="{ADFFC3A2-D1F4-4BF0-A9D6-16C387A8B2F7}" dt="2023-10-27T14:32:43.581" v="565" actId="1076"/>
          <ac:picMkLst>
            <pc:docMk/>
            <pc:sldMk cId="0" sldId="256"/>
            <ac:picMk id="20" creationId="{0E3076E9-D18A-C4A6-8779-AA02C67A8E76}"/>
          </ac:picMkLst>
        </pc:picChg>
        <pc:picChg chg="add mod">
          <ac:chgData name="pauljcarter81@gmail.com" userId="06c3b6848ef6c12d" providerId="LiveId" clId="{ADFFC3A2-D1F4-4BF0-A9D6-16C387A8B2F7}" dt="2023-10-27T14:34:31.546" v="571" actId="14100"/>
          <ac:picMkLst>
            <pc:docMk/>
            <pc:sldMk cId="0" sldId="256"/>
            <ac:picMk id="22" creationId="{4BC045ED-21CA-3375-BBD5-0E4B90D47BF1}"/>
          </ac:picMkLst>
        </pc:picChg>
        <pc:picChg chg="add mod">
          <ac:chgData name="pauljcarter81@gmail.com" userId="06c3b6848ef6c12d" providerId="LiveId" clId="{ADFFC3A2-D1F4-4BF0-A9D6-16C387A8B2F7}" dt="2023-10-27T14:35:24.233" v="580" actId="14100"/>
          <ac:picMkLst>
            <pc:docMk/>
            <pc:sldMk cId="0" sldId="256"/>
            <ac:picMk id="1026" creationId="{03B04CA2-DBCA-8953-058A-7B57CF75A55A}"/>
          </ac:picMkLst>
        </pc:picChg>
        <pc:picChg chg="add mod">
          <ac:chgData name="pauljcarter81@gmail.com" userId="06c3b6848ef6c12d" providerId="LiveId" clId="{ADFFC3A2-D1F4-4BF0-A9D6-16C387A8B2F7}" dt="2023-10-27T14:29:00.547" v="528" actId="1076"/>
          <ac:picMkLst>
            <pc:docMk/>
            <pc:sldMk cId="0" sldId="256"/>
            <ac:picMk id="1028" creationId="{583A13D1-9198-7C35-90B6-5D3CE2993182}"/>
          </ac:picMkLst>
        </pc:picChg>
      </pc:sldChg>
      <pc:sldChg chg="modSp del mod">
        <pc:chgData name="pauljcarter81@gmail.com" userId="06c3b6848ef6c12d" providerId="LiveId" clId="{ADFFC3A2-D1F4-4BF0-A9D6-16C387A8B2F7}" dt="2023-10-27T14:05:31.758" v="273" actId="47"/>
        <pc:sldMkLst>
          <pc:docMk/>
          <pc:sldMk cId="0" sldId="257"/>
        </pc:sldMkLst>
        <pc:spChg chg="mod">
          <ac:chgData name="pauljcarter81@gmail.com" userId="06c3b6848ef6c12d" providerId="LiveId" clId="{ADFFC3A2-D1F4-4BF0-A9D6-16C387A8B2F7}" dt="2023-10-27T14:00:50.654" v="147" actId="1076"/>
          <ac:spMkLst>
            <pc:docMk/>
            <pc:sldMk cId="0" sldId="257"/>
            <ac:spMk id="11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0" y="-25331"/>
            <a:ext cx="12192000" cy="707886"/>
          </a:xfrm>
          <a:prstGeom prst="rect">
            <a:avLst/>
          </a:prstGeom>
          <a:solidFill>
            <a:srgbClr val="BBD6EE"/>
          </a:solidFill>
          <a:ln w="793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 smtClean="0">
                <a:solidFill>
                  <a:schemeClr val="dk1"/>
                </a:solidFill>
                <a:latin typeface="Sassoon Infant Std" panose="020B0503020103030203" pitchFamily="34" charset="0"/>
              </a:rPr>
              <a:t>I am an artist Autumn 1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94" name="Google Shape;94;p1" descr="See the source image"/>
          <p:cNvSpPr/>
          <p:nvPr/>
        </p:nvSpPr>
        <p:spPr>
          <a:xfrm>
            <a:off x="155575" y="-152401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 descr="See the source image"/>
          <p:cNvSpPr/>
          <p:nvPr/>
        </p:nvSpPr>
        <p:spPr>
          <a:xfrm>
            <a:off x="307975" y="-1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219809" y="2751288"/>
            <a:ext cx="4972191" cy="1704806"/>
            <a:chOff x="2536941" y="4199408"/>
            <a:chExt cx="9644173" cy="1569620"/>
          </a:xfrm>
        </p:grpSpPr>
        <p:sp>
          <p:nvSpPr>
            <p:cNvPr id="12" name="Google Shape;115;p2">
              <a:extLst>
                <a:ext uri="{FF2B5EF4-FFF2-40B4-BE49-F238E27FC236}">
                  <a16:creationId xmlns:a16="http://schemas.microsoft.com/office/drawing/2014/main" id="{95C93F92-5CE9-08A0-33D9-3CDF36CE4445}"/>
                </a:ext>
              </a:extLst>
            </p:cNvPr>
            <p:cNvSpPr txBox="1"/>
            <p:nvPr/>
          </p:nvSpPr>
          <p:spPr>
            <a:xfrm>
              <a:off x="3931227" y="4199408"/>
              <a:ext cx="8249887" cy="1569620"/>
            </a:xfrm>
            <a:prstGeom prst="rect">
              <a:avLst/>
            </a:prstGeom>
            <a:solidFill>
              <a:srgbClr val="CCFFFF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300" dirty="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300" dirty="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300" dirty="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300" dirty="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300" dirty="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300" dirty="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300" dirty="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300" dirty="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300" dirty="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300" dirty="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300" dirty="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300" dirty="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300" dirty="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300" dirty="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300" dirty="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300" dirty="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" dirty="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" dirty="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" dirty="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" dirty="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11" name="Google Shape;97;p1">
              <a:extLst>
                <a:ext uri="{FF2B5EF4-FFF2-40B4-BE49-F238E27FC236}">
                  <a16:creationId xmlns:a16="http://schemas.microsoft.com/office/drawing/2014/main" id="{8899B985-430D-DFC2-5DA4-E723342E3F39}"/>
                </a:ext>
              </a:extLst>
            </p:cNvPr>
            <p:cNvSpPr txBox="1"/>
            <p:nvPr/>
          </p:nvSpPr>
          <p:spPr>
            <a:xfrm>
              <a:off x="2536941" y="4243935"/>
              <a:ext cx="6013939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u="sng" dirty="0" smtClean="0">
                  <a:solidFill>
                    <a:schemeClr val="dk1"/>
                  </a:solidFill>
                  <a:latin typeface="Sassoon Infant Std" panose="020B0503020103030203" pitchFamily="34" charset="0"/>
                </a:rPr>
                <a:t>4</a:t>
              </a:r>
              <a:r>
                <a:rPr lang="en-GB" b="1" u="sng" dirty="0" smtClean="0">
                  <a:solidFill>
                    <a:schemeClr val="dk1"/>
                  </a:solidFill>
                  <a:latin typeface="Sassoon Infant Std" panose="020B0503020103030203" pitchFamily="34" charset="0"/>
                </a:rPr>
                <a:t>. Piet Mondrian</a:t>
              </a:r>
              <a:endParaRPr sz="1600" u="sng" dirty="0">
                <a:latin typeface="Sassoon Infant Std" panose="020B0503020103030203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u="sng" dirty="0">
                <a:solidFill>
                  <a:schemeClr val="dk1"/>
                </a:solidFill>
                <a:sym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938654" y="721964"/>
            <a:ext cx="4253346" cy="2008373"/>
            <a:chOff x="3305957" y="1801924"/>
            <a:chExt cx="8848181" cy="1215677"/>
          </a:xfrm>
        </p:grpSpPr>
        <p:sp>
          <p:nvSpPr>
            <p:cNvPr id="25" name="Google Shape;92;p1"/>
            <p:cNvSpPr txBox="1"/>
            <p:nvPr/>
          </p:nvSpPr>
          <p:spPr>
            <a:xfrm>
              <a:off x="3305957" y="1801924"/>
              <a:ext cx="8848181" cy="121567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3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3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300" dirty="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26" name="Google Shape;97;p1"/>
            <p:cNvSpPr txBox="1"/>
            <p:nvPr/>
          </p:nvSpPr>
          <p:spPr>
            <a:xfrm>
              <a:off x="5035593" y="1837357"/>
              <a:ext cx="6013940" cy="2980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u="sng" dirty="0" smtClean="0">
                  <a:solidFill>
                    <a:schemeClr val="dk1"/>
                  </a:solidFill>
                  <a:latin typeface="Sassoon Infant Std" panose="020B0503020103030203" pitchFamily="34" charset="0"/>
                </a:rPr>
                <a:t>2. </a:t>
              </a:r>
              <a:r>
                <a:rPr lang="en-GB" b="1" u="sng" dirty="0" smtClean="0">
                  <a:solidFill>
                    <a:schemeClr val="dk1"/>
                  </a:solidFill>
                  <a:latin typeface="Sassoon Infant Std" panose="020B0503020103030203" pitchFamily="34" charset="0"/>
                </a:rPr>
                <a:t>Mark Making</a:t>
              </a:r>
              <a:endParaRPr sz="1600" u="sng" dirty="0">
                <a:latin typeface="Sassoon Infant Std" panose="020B0503020103030203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u="sng" dirty="0">
                <a:solidFill>
                  <a:schemeClr val="dk1"/>
                </a:solidFill>
                <a:sym typeface="Arial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8674AB8-69E2-FDDD-1F3E-BC7A015711DB}"/>
              </a:ext>
            </a:extLst>
          </p:cNvPr>
          <p:cNvGrpSpPr/>
          <p:nvPr/>
        </p:nvGrpSpPr>
        <p:grpSpPr>
          <a:xfrm>
            <a:off x="7977868" y="4461235"/>
            <a:ext cx="4233852" cy="2368663"/>
            <a:chOff x="5796060" y="4620531"/>
            <a:chExt cx="6389913" cy="1077178"/>
          </a:xfrm>
          <a:solidFill>
            <a:srgbClr val="92D050"/>
          </a:solidFill>
        </p:grpSpPr>
        <p:sp>
          <p:nvSpPr>
            <p:cNvPr id="30" name="Google Shape;118;p2">
              <a:extLst>
                <a:ext uri="{FF2B5EF4-FFF2-40B4-BE49-F238E27FC236}">
                  <a16:creationId xmlns:a16="http://schemas.microsoft.com/office/drawing/2014/main" id="{7F910461-4307-E9E0-1C8F-EF97F1968554}"/>
                </a:ext>
              </a:extLst>
            </p:cNvPr>
            <p:cNvSpPr txBox="1"/>
            <p:nvPr/>
          </p:nvSpPr>
          <p:spPr>
            <a:xfrm>
              <a:off x="5796060" y="4620531"/>
              <a:ext cx="6389913" cy="1077178"/>
            </a:xfrm>
            <a:prstGeom prst="rect">
              <a:avLst/>
            </a:prstGeom>
            <a:grp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1100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1100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1100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1100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1100" dirty="0">
                <a:solidFill>
                  <a:schemeClr val="dk1"/>
                </a:solidFill>
                <a:latin typeface="Basic"/>
                <a:ea typeface="Basic"/>
                <a:cs typeface="Oi"/>
                <a:sym typeface="Basic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300" dirty="0">
                <a:solidFill>
                  <a:schemeClr val="dk1"/>
                </a:solidFill>
                <a:latin typeface="Basic"/>
                <a:ea typeface="Basic"/>
                <a:cs typeface="Oi"/>
                <a:sym typeface="Basic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300" dirty="0">
                <a:solidFill>
                  <a:schemeClr val="dk1"/>
                </a:solidFill>
                <a:latin typeface="Basic"/>
                <a:ea typeface="Basic"/>
                <a:cs typeface="Oi"/>
                <a:sym typeface="Basic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300" dirty="0">
                <a:solidFill>
                  <a:schemeClr val="dk1"/>
                </a:solidFill>
                <a:latin typeface="Oi"/>
                <a:ea typeface="Basic"/>
                <a:cs typeface="Oi"/>
                <a:sym typeface="Oi"/>
              </a:endParaRPr>
            </a:p>
          </p:txBody>
        </p:sp>
        <p:sp>
          <p:nvSpPr>
            <p:cNvPr id="31" name="Google Shape;97;p1">
              <a:extLst>
                <a:ext uri="{FF2B5EF4-FFF2-40B4-BE49-F238E27FC236}">
                  <a16:creationId xmlns:a16="http://schemas.microsoft.com/office/drawing/2014/main" id="{E58BABD0-95FA-59D8-5631-B028861C3AA4}"/>
                </a:ext>
              </a:extLst>
            </p:cNvPr>
            <p:cNvSpPr txBox="1"/>
            <p:nvPr/>
          </p:nvSpPr>
          <p:spPr>
            <a:xfrm>
              <a:off x="6201456" y="4646459"/>
              <a:ext cx="5721200" cy="22392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en-GB" b="1" u="sng" dirty="0" smtClean="0">
                  <a:solidFill>
                    <a:schemeClr val="dk1"/>
                  </a:solidFill>
                  <a:latin typeface="Sassoon Infant Std" panose="020B0503020103030203" pitchFamily="34" charset="0"/>
                  <a:sym typeface="Arial"/>
                </a:rPr>
                <a:t>6.</a:t>
              </a:r>
              <a:r>
                <a:rPr lang="en-GB" b="1" u="sng" dirty="0" smtClean="0">
                  <a:solidFill>
                    <a:schemeClr val="dk1"/>
                  </a:solidFill>
                  <a:latin typeface="Sassoon Infant Std" panose="020B0503020103030203" pitchFamily="34" charset="0"/>
                </a:rPr>
                <a:t> </a:t>
              </a:r>
              <a:r>
                <a:rPr lang="en-GB" b="1" u="sng" dirty="0" smtClean="0">
                  <a:solidFill>
                    <a:schemeClr val="dk1"/>
                  </a:solidFill>
                  <a:latin typeface="Sassoon Infant Std" panose="020B0503020103030203" pitchFamily="34" charset="0"/>
                </a:rPr>
                <a:t>Creating </a:t>
              </a:r>
              <a:r>
                <a:rPr lang="en-GB" b="1" u="sng" dirty="0">
                  <a:solidFill>
                    <a:schemeClr val="dk1"/>
                  </a:solidFill>
                  <a:latin typeface="Sassoon Infant Std" panose="020B0503020103030203" pitchFamily="34" charset="0"/>
                </a:rPr>
                <a:t>a response</a:t>
              </a:r>
              <a:r>
                <a:rPr lang="en-GB" b="1" u="sng" dirty="0" smtClean="0">
                  <a:solidFill>
                    <a:schemeClr val="dk1"/>
                  </a:solidFill>
                  <a:latin typeface="Sassoon Infant Std" panose="020B0503020103030203" pitchFamily="34" charset="0"/>
                  <a:sym typeface="Arial"/>
                </a:rPr>
                <a:t> </a:t>
              </a:r>
              <a:endParaRPr sz="1600" u="sng" dirty="0">
                <a:latin typeface="Sassoon Infant Std" panose="020B0503020103030203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u="sng" dirty="0">
                <a:solidFill>
                  <a:schemeClr val="dk1"/>
                </a:solidFill>
                <a:sym typeface="Arial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750316" y="701013"/>
            <a:ext cx="5188338" cy="2074167"/>
            <a:chOff x="2524040" y="689152"/>
            <a:chExt cx="9667961" cy="2292895"/>
          </a:xfrm>
        </p:grpSpPr>
        <p:sp>
          <p:nvSpPr>
            <p:cNvPr id="93" name="Google Shape;93;p1"/>
            <p:cNvSpPr txBox="1"/>
            <p:nvPr/>
          </p:nvSpPr>
          <p:spPr>
            <a:xfrm>
              <a:off x="3324053" y="689152"/>
              <a:ext cx="8867948" cy="2292895"/>
            </a:xfrm>
            <a:prstGeom prst="rect">
              <a:avLst/>
            </a:prstGeom>
            <a:solidFill>
              <a:srgbClr val="FFFFCC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100" b="1" dirty="0">
                <a:solidFill>
                  <a:schemeClr val="dk1"/>
                </a:solidFill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"/>
            <p:cNvSpPr txBox="1"/>
            <p:nvPr/>
          </p:nvSpPr>
          <p:spPr>
            <a:xfrm>
              <a:off x="2524040" y="773221"/>
              <a:ext cx="6013939" cy="5783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u="sng" dirty="0">
                  <a:solidFill>
                    <a:schemeClr val="dk1"/>
                  </a:solidFill>
                  <a:latin typeface="Sassoon Infant Std" panose="020B0503020103030203" pitchFamily="34" charset="0"/>
                </a:rPr>
                <a:t>1</a:t>
              </a:r>
              <a:r>
                <a:rPr lang="en-GB" b="1" u="sng" dirty="0">
                  <a:solidFill>
                    <a:schemeClr val="dk1"/>
                  </a:solidFill>
                  <a:latin typeface="Sassoon Infant Std" panose="020B0503020103030203" pitchFamily="34" charset="0"/>
                  <a:sym typeface="Arial"/>
                </a:rPr>
                <a:t>. </a:t>
              </a:r>
              <a:r>
                <a:rPr lang="en-GB" b="1" u="sng" dirty="0" smtClean="0">
                  <a:solidFill>
                    <a:schemeClr val="dk1"/>
                  </a:solidFill>
                  <a:latin typeface="Sassoon Infant Std" panose="020B0503020103030203" pitchFamily="34" charset="0"/>
                  <a:sym typeface="Arial"/>
                </a:rPr>
                <a:t>I Am An Artist</a:t>
              </a:r>
              <a:endParaRPr b="1" dirty="0">
                <a:solidFill>
                  <a:schemeClr val="dk1"/>
                </a:solidFill>
                <a:latin typeface="Sassoon Infant Std" panose="020B0503020103030203" pitchFamily="34" charset="0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solidFill>
                  <a:schemeClr val="dk1"/>
                </a:solidFill>
                <a:latin typeface="Sassoon Infant Std" panose="020B0503020103030203" pitchFamily="34" charset="0"/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90686" y="2738057"/>
            <a:ext cx="4759009" cy="1751279"/>
            <a:chOff x="3893127" y="2970877"/>
            <a:chExt cx="8298873" cy="1215677"/>
          </a:xfrm>
        </p:grpSpPr>
        <p:sp>
          <p:nvSpPr>
            <p:cNvPr id="92" name="Google Shape;92;p1"/>
            <p:cNvSpPr txBox="1"/>
            <p:nvPr/>
          </p:nvSpPr>
          <p:spPr>
            <a:xfrm>
              <a:off x="3893127" y="2970877"/>
              <a:ext cx="8298873" cy="1215677"/>
            </a:xfrm>
            <a:prstGeom prst="rect">
              <a:avLst/>
            </a:prstGeom>
            <a:solidFill>
              <a:srgbClr val="F7CAAC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8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3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3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300" dirty="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endParaRPr>
            </a:p>
          </p:txBody>
        </p:sp>
        <p:sp>
          <p:nvSpPr>
            <p:cNvPr id="97" name="Google Shape;97;p1"/>
            <p:cNvSpPr txBox="1"/>
            <p:nvPr/>
          </p:nvSpPr>
          <p:spPr>
            <a:xfrm>
              <a:off x="4850795" y="2996646"/>
              <a:ext cx="6013939" cy="213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u="sng" dirty="0" smtClean="0">
                  <a:solidFill>
                    <a:schemeClr val="dk1"/>
                  </a:solidFill>
                  <a:latin typeface="Sassoon Infant Std" panose="020B0503020103030203" pitchFamily="34" charset="0"/>
                </a:rPr>
                <a:t>3</a:t>
              </a:r>
              <a:r>
                <a:rPr lang="en-GB" b="1" u="sng" dirty="0" smtClean="0">
                  <a:solidFill>
                    <a:schemeClr val="dk1"/>
                  </a:solidFill>
                  <a:latin typeface="Sassoon Infant Std" panose="020B0503020103030203" pitchFamily="34" charset="0"/>
                </a:rPr>
                <a:t>. Primary Colours</a:t>
              </a:r>
              <a:endParaRPr sz="1200" b="1" u="sng" dirty="0">
                <a:solidFill>
                  <a:schemeClr val="dk1"/>
                </a:solidFill>
                <a:sym typeface="Arial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8674AB8-69E2-FDDD-1F3E-BC7A015711DB}"/>
              </a:ext>
            </a:extLst>
          </p:cNvPr>
          <p:cNvGrpSpPr/>
          <p:nvPr/>
        </p:nvGrpSpPr>
        <p:grpSpPr>
          <a:xfrm>
            <a:off x="3179645" y="4469325"/>
            <a:ext cx="4770050" cy="2368663"/>
            <a:chOff x="5796060" y="4620531"/>
            <a:chExt cx="6389913" cy="1077178"/>
          </a:xfrm>
          <a:solidFill>
            <a:srgbClr val="92D050"/>
          </a:solidFill>
        </p:grpSpPr>
        <p:sp>
          <p:nvSpPr>
            <p:cNvPr id="47" name="Google Shape;118;p2">
              <a:extLst>
                <a:ext uri="{FF2B5EF4-FFF2-40B4-BE49-F238E27FC236}">
                  <a16:creationId xmlns:a16="http://schemas.microsoft.com/office/drawing/2014/main" id="{7F910461-4307-E9E0-1C8F-EF97F1968554}"/>
                </a:ext>
              </a:extLst>
            </p:cNvPr>
            <p:cNvSpPr txBox="1"/>
            <p:nvPr/>
          </p:nvSpPr>
          <p:spPr>
            <a:xfrm>
              <a:off x="5796060" y="4620531"/>
              <a:ext cx="6389913" cy="107717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1100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1100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1100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1100" dirty="0">
                <a:solidFill>
                  <a:schemeClr val="dk1"/>
                </a:solidFill>
                <a:latin typeface="Basic"/>
                <a:ea typeface="Basic"/>
                <a:cs typeface="Basic"/>
                <a:sym typeface="Basic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1100" dirty="0">
                <a:solidFill>
                  <a:schemeClr val="dk1"/>
                </a:solidFill>
                <a:latin typeface="Basic"/>
                <a:ea typeface="Basic"/>
                <a:cs typeface="Oi"/>
                <a:sym typeface="Basic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300" dirty="0">
                <a:solidFill>
                  <a:schemeClr val="dk1"/>
                </a:solidFill>
                <a:latin typeface="Basic"/>
                <a:ea typeface="Basic"/>
                <a:cs typeface="Oi"/>
                <a:sym typeface="Basic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300" dirty="0">
                <a:solidFill>
                  <a:schemeClr val="dk1"/>
                </a:solidFill>
                <a:latin typeface="Basic"/>
                <a:ea typeface="Basic"/>
                <a:cs typeface="Oi"/>
                <a:sym typeface="Basic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300" dirty="0">
                <a:solidFill>
                  <a:schemeClr val="dk1"/>
                </a:solidFill>
                <a:latin typeface="Oi"/>
                <a:ea typeface="Basic"/>
                <a:cs typeface="Oi"/>
                <a:sym typeface="Oi"/>
              </a:endParaRPr>
            </a:p>
          </p:txBody>
        </p:sp>
        <p:sp>
          <p:nvSpPr>
            <p:cNvPr id="48" name="Google Shape;97;p1">
              <a:extLst>
                <a:ext uri="{FF2B5EF4-FFF2-40B4-BE49-F238E27FC236}">
                  <a16:creationId xmlns:a16="http://schemas.microsoft.com/office/drawing/2014/main" id="{E58BABD0-95FA-59D8-5631-B028861C3AA4}"/>
                </a:ext>
              </a:extLst>
            </p:cNvPr>
            <p:cNvSpPr txBox="1"/>
            <p:nvPr/>
          </p:nvSpPr>
          <p:spPr>
            <a:xfrm>
              <a:off x="5946194" y="4651516"/>
              <a:ext cx="5796401" cy="237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u="sng" dirty="0" smtClean="0">
                  <a:solidFill>
                    <a:schemeClr val="dk1"/>
                  </a:solidFill>
                  <a:latin typeface="Sassoon Infant Std" panose="020B0503020103030203" pitchFamily="34" charset="0"/>
                </a:rPr>
                <a:t>5. Creating a response </a:t>
              </a:r>
              <a:endParaRPr sz="1600" u="sng" dirty="0">
                <a:latin typeface="Sassoon Infant Std" panose="020B0503020103030203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133" y="1132959"/>
            <a:ext cx="3191080" cy="15160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983" y="1103921"/>
            <a:ext cx="3560152" cy="15062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4014" y="3171960"/>
            <a:ext cx="2551533" cy="1208586"/>
          </a:xfrm>
          <a:prstGeom prst="rect">
            <a:avLst/>
          </a:prstGeom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37F775DA-0297-8232-BB43-B01354B4E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643" y="2799650"/>
            <a:ext cx="1475097" cy="154142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8F048DFC-B8E5-7194-C533-2F0E2F0CBD91}"/>
              </a:ext>
            </a:extLst>
          </p:cNvPr>
          <p:cNvGrpSpPr/>
          <p:nvPr/>
        </p:nvGrpSpPr>
        <p:grpSpPr>
          <a:xfrm>
            <a:off x="8143856" y="3147972"/>
            <a:ext cx="2388527" cy="975620"/>
            <a:chOff x="2318313" y="2626137"/>
            <a:chExt cx="6572546" cy="3089573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2FB55A7-56EB-FB1D-9A6F-AE59F3A66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18313" y="2626137"/>
              <a:ext cx="2911259" cy="308957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92C48F4-B124-8767-2D6F-B63E0B01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43192" y="2626137"/>
              <a:ext cx="3047667" cy="3089573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9261985" y="4312675"/>
            <a:ext cx="1933575" cy="292417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765350A-6A52-B5A6-375E-76C91B8280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7797" y="4971632"/>
            <a:ext cx="1236843" cy="169292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5" name="Picture 2" descr="Prince, 1930 (pen &amp; ink and w/c on pink paper)  from Paul Klee">
            <a:extLst>
              <a:ext uri="{FF2B5EF4-FFF2-40B4-BE49-F238E27FC236}">
                <a16:creationId xmlns:a16="http://schemas.microsoft.com/office/drawing/2014/main" id="{144B12B5-4379-2373-B7EC-1828FE157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957" y="4971632"/>
            <a:ext cx="1567506" cy="175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072" y="1370862"/>
            <a:ext cx="3170676" cy="45298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35</Words>
  <Application>Microsoft Office PowerPoint</Application>
  <PresentationFormat>Widescreen</PresentationFormat>
  <Paragraphs>70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Sassoon Infant Std</vt:lpstr>
      <vt:lpstr>Basic</vt:lpstr>
      <vt:lpstr>Arial</vt:lpstr>
      <vt:lpstr>Oi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Matthews</dc:creator>
  <cp:lastModifiedBy>Louise Matthews</cp:lastModifiedBy>
  <cp:revision>13</cp:revision>
  <dcterms:created xsi:type="dcterms:W3CDTF">2022-10-20T12:30:23Z</dcterms:created>
  <dcterms:modified xsi:type="dcterms:W3CDTF">2024-09-03T10:27:37Z</dcterms:modified>
</cp:coreProperties>
</file>